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5.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6.xml" ContentType="application/vnd.openxmlformats-officedocument.theme+xml"/>
  <Override PartName="/ppt/media/image9.jpg" ContentType="image/jpg"/>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17.xml" ContentType="application/vnd.openxmlformats-officedocument.presentationml.notesSlide+xml"/>
  <Override PartName="/ppt/charts/chart1.xml" ContentType="application/vnd.openxmlformats-officedocument.drawingml.chart+xml"/>
  <Override PartName="/ppt/tags/tag8.xml" ContentType="application/vnd.openxmlformats-officedocument.presentationml.tags+xml"/>
  <Override PartName="/ppt/tags/tag9.xml" ContentType="application/vnd.openxmlformats-officedocument.presentationml.tags+xml"/>
  <Override PartName="/ppt/notesSlides/notesSlide18.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notesSlides/notesSlide19.xml" ContentType="application/vnd.openxmlformats-officedocument.presentationml.notesSlide+xml"/>
  <Override PartName="/ppt/charts/chart2.xml" ContentType="application/vnd.openxmlformats-officedocument.drawingml.chart+xml"/>
  <Override PartName="/ppt/notesSlides/notesSlide2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tags/tag12.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media/image50.jpg" ContentType="image/jpg"/>
  <Override PartName="/ppt/media/image52.jpg" ContentType="image/jpg"/>
  <Override PartName="/ppt/media/image53.jpg" ContentType="image/jpg"/>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4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0" r:id="rId4"/>
    <p:sldMasterId id="2147483702" r:id="rId5"/>
    <p:sldMasterId id="2147483712" r:id="rId6"/>
    <p:sldMasterId id="2147483718" r:id="rId7"/>
  </p:sldMasterIdLst>
  <p:notesMasterIdLst>
    <p:notesMasterId r:id="rId85"/>
  </p:notesMasterIdLst>
  <p:sldIdLst>
    <p:sldId id="257" r:id="rId8"/>
    <p:sldId id="263" r:id="rId9"/>
    <p:sldId id="258" r:id="rId10"/>
    <p:sldId id="445" r:id="rId11"/>
    <p:sldId id="259" r:id="rId12"/>
    <p:sldId id="261" r:id="rId13"/>
    <p:sldId id="392" r:id="rId14"/>
    <p:sldId id="2147376839" r:id="rId15"/>
    <p:sldId id="2147376784" r:id="rId16"/>
    <p:sldId id="2147376775" r:id="rId17"/>
    <p:sldId id="408" r:id="rId18"/>
    <p:sldId id="11280" r:id="rId19"/>
    <p:sldId id="455" r:id="rId20"/>
    <p:sldId id="11303" r:id="rId21"/>
    <p:sldId id="11409" r:id="rId22"/>
    <p:sldId id="277" r:id="rId23"/>
    <p:sldId id="11401" r:id="rId24"/>
    <p:sldId id="11400" r:id="rId25"/>
    <p:sldId id="11402" r:id="rId26"/>
    <p:sldId id="11307" r:id="rId27"/>
    <p:sldId id="11384" r:id="rId28"/>
    <p:sldId id="485" r:id="rId29"/>
    <p:sldId id="11362" r:id="rId30"/>
    <p:sldId id="2147376846" r:id="rId31"/>
    <p:sldId id="11371" r:id="rId32"/>
    <p:sldId id="11374" r:id="rId33"/>
    <p:sldId id="11376" r:id="rId34"/>
    <p:sldId id="11367" r:id="rId35"/>
    <p:sldId id="486" r:id="rId36"/>
    <p:sldId id="11351" r:id="rId37"/>
    <p:sldId id="11391" r:id="rId38"/>
    <p:sldId id="11399" r:id="rId39"/>
    <p:sldId id="11403" r:id="rId40"/>
    <p:sldId id="11404" r:id="rId41"/>
    <p:sldId id="11405" r:id="rId42"/>
    <p:sldId id="1164" r:id="rId43"/>
    <p:sldId id="11386" r:id="rId44"/>
    <p:sldId id="11406" r:id="rId45"/>
    <p:sldId id="11295" r:id="rId46"/>
    <p:sldId id="352" r:id="rId47"/>
    <p:sldId id="2147376847" r:id="rId48"/>
    <p:sldId id="11396" r:id="rId49"/>
    <p:sldId id="267" r:id="rId50"/>
    <p:sldId id="271" r:id="rId51"/>
    <p:sldId id="11407" r:id="rId52"/>
    <p:sldId id="11408" r:id="rId53"/>
    <p:sldId id="11390" r:id="rId54"/>
    <p:sldId id="11397" r:id="rId55"/>
    <p:sldId id="11398" r:id="rId56"/>
    <p:sldId id="275" r:id="rId57"/>
    <p:sldId id="763" r:id="rId58"/>
    <p:sldId id="762" r:id="rId59"/>
    <p:sldId id="2147376842" r:id="rId60"/>
    <p:sldId id="262" r:id="rId61"/>
    <p:sldId id="2147376843" r:id="rId62"/>
    <p:sldId id="2147376844" r:id="rId63"/>
    <p:sldId id="2147376845" r:id="rId64"/>
    <p:sldId id="266" r:id="rId65"/>
    <p:sldId id="757" r:id="rId66"/>
    <p:sldId id="754" r:id="rId67"/>
    <p:sldId id="760" r:id="rId68"/>
    <p:sldId id="750" r:id="rId69"/>
    <p:sldId id="256" r:id="rId70"/>
    <p:sldId id="369" r:id="rId71"/>
    <p:sldId id="371" r:id="rId72"/>
    <p:sldId id="372" r:id="rId73"/>
    <p:sldId id="370" r:id="rId74"/>
    <p:sldId id="373" r:id="rId75"/>
    <p:sldId id="362" r:id="rId76"/>
    <p:sldId id="368" r:id="rId77"/>
    <p:sldId id="365" r:id="rId78"/>
    <p:sldId id="367" r:id="rId79"/>
    <p:sldId id="260" r:id="rId80"/>
    <p:sldId id="2147376840" r:id="rId81"/>
    <p:sldId id="264" r:id="rId82"/>
    <p:sldId id="2147376841" r:id="rId83"/>
    <p:sldId id="442" r:id="rId8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13E4980-02E6-41A5-7B4D-437D56A7F966}" v="431" dt="2023-06-15T03:04:25.006"/>
    <p1510:client id="{ADC7A8A5-88C8-8450-9F6C-027004389025}" v="140" dt="2023-06-15T02:51:22.249"/>
    <p1510:client id="{ED9D6529-B537-403C-9F4A-B7980E19002F}" v="18" dt="2023-06-15T19:19:11.60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71" autoAdjust="0"/>
    <p:restoredTop sz="94660"/>
  </p:normalViewPr>
  <p:slideViewPr>
    <p:cSldViewPr snapToGrid="0">
      <p:cViewPr varScale="1">
        <p:scale>
          <a:sx n="69" d="100"/>
          <a:sy n="69" d="100"/>
        </p:scale>
        <p:origin x="768"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84" Type="http://schemas.openxmlformats.org/officeDocument/2006/relationships/slide" Target="slides/slide77.xml"/><Relationship Id="rId89" Type="http://schemas.openxmlformats.org/officeDocument/2006/relationships/tableStyles" Target="tableStyles.xml"/><Relationship Id="rId16" Type="http://schemas.openxmlformats.org/officeDocument/2006/relationships/slide" Target="slides/slide9.xml"/><Relationship Id="rId11" Type="http://schemas.openxmlformats.org/officeDocument/2006/relationships/slide" Target="slides/slide4.xml"/><Relationship Id="rId32" Type="http://schemas.openxmlformats.org/officeDocument/2006/relationships/slide" Target="slides/slide25.xml"/><Relationship Id="rId37" Type="http://schemas.openxmlformats.org/officeDocument/2006/relationships/slide" Target="slides/slide30.xml"/><Relationship Id="rId53" Type="http://schemas.openxmlformats.org/officeDocument/2006/relationships/slide" Target="slides/slide46.xml"/><Relationship Id="rId58" Type="http://schemas.openxmlformats.org/officeDocument/2006/relationships/slide" Target="slides/slide51.xml"/><Relationship Id="rId74" Type="http://schemas.openxmlformats.org/officeDocument/2006/relationships/slide" Target="slides/slide67.xml"/><Relationship Id="rId79" Type="http://schemas.openxmlformats.org/officeDocument/2006/relationships/slide" Target="slides/slide72.xml"/><Relationship Id="rId5" Type="http://schemas.openxmlformats.org/officeDocument/2006/relationships/slideMaster" Target="slideMasters/slideMaster5.xml"/><Relationship Id="rId90" Type="http://schemas.microsoft.com/office/2016/11/relationships/changesInfo" Target="changesInfos/changesInfo1.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slide" Target="slides/slide62.xml"/><Relationship Id="rId77" Type="http://schemas.openxmlformats.org/officeDocument/2006/relationships/slide" Target="slides/slide70.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80" Type="http://schemas.openxmlformats.org/officeDocument/2006/relationships/slide" Target="slides/slide73.xml"/><Relationship Id="rId85"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slide" Target="slides/slide68.xml"/><Relationship Id="rId83" Type="http://schemas.openxmlformats.org/officeDocument/2006/relationships/slide" Target="slides/slide76.xml"/><Relationship Id="rId88" Type="http://schemas.openxmlformats.org/officeDocument/2006/relationships/theme" Target="theme/theme1.xml"/><Relationship Id="rId91"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slide" Target="slides/slide71.xml"/><Relationship Id="rId81" Type="http://schemas.openxmlformats.org/officeDocument/2006/relationships/slide" Target="slides/slide74.xml"/><Relationship Id="rId86"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slide" Target="slides/slide69.xml"/><Relationship Id="rId7" Type="http://schemas.openxmlformats.org/officeDocument/2006/relationships/slideMaster" Target="slideMasters/slideMaster7.xml"/><Relationship Id="rId71" Type="http://schemas.openxmlformats.org/officeDocument/2006/relationships/slide" Target="slides/slide64.xml"/><Relationship Id="rId2" Type="http://schemas.openxmlformats.org/officeDocument/2006/relationships/slideMaster" Target="slideMasters/slideMaster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slide" Target="slides/slide59.xml"/><Relationship Id="rId87" Type="http://schemas.openxmlformats.org/officeDocument/2006/relationships/viewProps" Target="viewProps.xml"/><Relationship Id="rId61" Type="http://schemas.openxmlformats.org/officeDocument/2006/relationships/slide" Target="slides/slide54.xml"/><Relationship Id="rId82" Type="http://schemas.openxmlformats.org/officeDocument/2006/relationships/slide" Target="slides/slide75.xml"/><Relationship Id="rId19" Type="http://schemas.openxmlformats.org/officeDocument/2006/relationships/slide" Target="slides/slide1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oan, John" userId="1bbc110a-3789-4bc6-bb05-73c5357089cb" providerId="ADAL" clId="{ED9D6529-B537-403C-9F4A-B7980E19002F}"/>
    <pc:docChg chg="undo custSel addSld modSld">
      <pc:chgData name="Doan, John" userId="1bbc110a-3789-4bc6-bb05-73c5357089cb" providerId="ADAL" clId="{ED9D6529-B537-403C-9F4A-B7980E19002F}" dt="2023-06-15T15:41:40.770" v="716" actId="20577"/>
      <pc:docMkLst>
        <pc:docMk/>
      </pc:docMkLst>
      <pc:sldChg chg="modSp mod">
        <pc:chgData name="Doan, John" userId="1bbc110a-3789-4bc6-bb05-73c5357089cb" providerId="ADAL" clId="{ED9D6529-B537-403C-9F4A-B7980E19002F}" dt="2023-06-15T15:41:40.770" v="716" actId="20577"/>
        <pc:sldMkLst>
          <pc:docMk/>
          <pc:sldMk cId="0" sldId="259"/>
        </pc:sldMkLst>
        <pc:spChg chg="mod">
          <ac:chgData name="Doan, John" userId="1bbc110a-3789-4bc6-bb05-73c5357089cb" providerId="ADAL" clId="{ED9D6529-B537-403C-9F4A-B7980E19002F}" dt="2023-06-15T15:41:40.770" v="716" actId="20577"/>
          <ac:spMkLst>
            <pc:docMk/>
            <pc:sldMk cId="0" sldId="259"/>
            <ac:spMk id="3" creationId="{00000000-0000-0000-0000-000000000000}"/>
          </ac:spMkLst>
        </pc:spChg>
      </pc:sldChg>
      <pc:sldChg chg="addSp delSp modSp mod">
        <pc:chgData name="Doan, John" userId="1bbc110a-3789-4bc6-bb05-73c5357089cb" providerId="ADAL" clId="{ED9D6529-B537-403C-9F4A-B7980E19002F}" dt="2023-06-15T14:54:43.227" v="704" actId="20577"/>
        <pc:sldMkLst>
          <pc:docMk/>
          <pc:sldMk cId="2968912618" sldId="392"/>
        </pc:sldMkLst>
        <pc:spChg chg="mod">
          <ac:chgData name="Doan, John" userId="1bbc110a-3789-4bc6-bb05-73c5357089cb" providerId="ADAL" clId="{ED9D6529-B537-403C-9F4A-B7980E19002F}" dt="2023-06-15T14:53:19.345" v="550" actId="20577"/>
          <ac:spMkLst>
            <pc:docMk/>
            <pc:sldMk cId="2968912618" sldId="392"/>
            <ac:spMk id="2" creationId="{00000000-0000-0000-0000-000000000000}"/>
          </ac:spMkLst>
        </pc:spChg>
        <pc:spChg chg="mod">
          <ac:chgData name="Doan, John" userId="1bbc110a-3789-4bc6-bb05-73c5357089cb" providerId="ADAL" clId="{ED9D6529-B537-403C-9F4A-B7980E19002F}" dt="2023-06-15T14:54:43.227" v="704" actId="20577"/>
          <ac:spMkLst>
            <pc:docMk/>
            <pc:sldMk cId="2968912618" sldId="392"/>
            <ac:spMk id="23" creationId="{E18FF997-A22C-414C-88CB-926D253962C3}"/>
          </ac:spMkLst>
        </pc:spChg>
        <pc:picChg chg="add mod">
          <ac:chgData name="Doan, John" userId="1bbc110a-3789-4bc6-bb05-73c5357089cb" providerId="ADAL" clId="{ED9D6529-B537-403C-9F4A-B7980E19002F}" dt="2023-06-14T15:27:37.401" v="141" actId="1076"/>
          <ac:picMkLst>
            <pc:docMk/>
            <pc:sldMk cId="2968912618" sldId="392"/>
            <ac:picMk id="3" creationId="{44546811-B451-4D45-AA18-ED61D95475F2}"/>
          </ac:picMkLst>
        </pc:picChg>
        <pc:picChg chg="del">
          <ac:chgData name="Doan, John" userId="1bbc110a-3789-4bc6-bb05-73c5357089cb" providerId="ADAL" clId="{ED9D6529-B537-403C-9F4A-B7980E19002F}" dt="2023-06-14T15:27:28.457" v="138" actId="478"/>
          <ac:picMkLst>
            <pc:docMk/>
            <pc:sldMk cId="2968912618" sldId="392"/>
            <ac:picMk id="4" creationId="{408D0E35-9D7F-F35C-3064-ADAA40EFD355}"/>
          </ac:picMkLst>
        </pc:picChg>
        <pc:picChg chg="del">
          <ac:chgData name="Doan, John" userId="1bbc110a-3789-4bc6-bb05-73c5357089cb" providerId="ADAL" clId="{ED9D6529-B537-403C-9F4A-B7980E19002F}" dt="2023-06-14T16:04:25.382" v="142"/>
          <ac:picMkLst>
            <pc:docMk/>
            <pc:sldMk cId="2968912618" sldId="392"/>
            <ac:picMk id="5" creationId="{1581330D-4207-E2C7-C263-EF01B5EA3484}"/>
          </ac:picMkLst>
        </pc:picChg>
      </pc:sldChg>
      <pc:sldChg chg="modSp mod">
        <pc:chgData name="Doan, John" userId="1bbc110a-3789-4bc6-bb05-73c5357089cb" providerId="ADAL" clId="{ED9D6529-B537-403C-9F4A-B7980E19002F}" dt="2023-06-15T13:28:43.350" v="526" actId="20577"/>
        <pc:sldMkLst>
          <pc:docMk/>
          <pc:sldMk cId="10943060" sldId="442"/>
        </pc:sldMkLst>
        <pc:spChg chg="mod">
          <ac:chgData name="Doan, John" userId="1bbc110a-3789-4bc6-bb05-73c5357089cb" providerId="ADAL" clId="{ED9D6529-B537-403C-9F4A-B7980E19002F}" dt="2023-06-15T13:28:43.350" v="526" actId="20577"/>
          <ac:spMkLst>
            <pc:docMk/>
            <pc:sldMk cId="10943060" sldId="442"/>
            <ac:spMk id="3" creationId="{00000000-0000-0000-0000-000000000000}"/>
          </ac:spMkLst>
        </pc:spChg>
      </pc:sldChg>
      <pc:sldChg chg="modSp mod">
        <pc:chgData name="Doan, John" userId="1bbc110a-3789-4bc6-bb05-73c5357089cb" providerId="ADAL" clId="{ED9D6529-B537-403C-9F4A-B7980E19002F}" dt="2023-06-15T15:29:27.307" v="712" actId="20577"/>
        <pc:sldMkLst>
          <pc:docMk/>
          <pc:sldMk cId="3348450039" sldId="445"/>
        </pc:sldMkLst>
        <pc:spChg chg="mod">
          <ac:chgData name="Doan, John" userId="1bbc110a-3789-4bc6-bb05-73c5357089cb" providerId="ADAL" clId="{ED9D6529-B537-403C-9F4A-B7980E19002F}" dt="2023-06-15T15:29:27.307" v="712" actId="20577"/>
          <ac:spMkLst>
            <pc:docMk/>
            <pc:sldMk cId="3348450039" sldId="445"/>
            <ac:spMk id="5" creationId="{00000000-0000-0000-0000-000000000000}"/>
          </ac:spMkLst>
        </pc:spChg>
      </pc:sldChg>
      <pc:sldChg chg="addSp delSp modSp mod modClrScheme chgLayout">
        <pc:chgData name="Doan, John" userId="1bbc110a-3789-4bc6-bb05-73c5357089cb" providerId="ADAL" clId="{ED9D6529-B537-403C-9F4A-B7980E19002F}" dt="2023-06-14T16:45:49.975" v="190" actId="26606"/>
        <pc:sldMkLst>
          <pc:docMk/>
          <pc:sldMk cId="1237609267" sldId="2147376775"/>
        </pc:sldMkLst>
        <pc:spChg chg="del mod">
          <ac:chgData name="Doan, John" userId="1bbc110a-3789-4bc6-bb05-73c5357089cb" providerId="ADAL" clId="{ED9D6529-B537-403C-9F4A-B7980E19002F}" dt="2023-06-14T16:45:49.975" v="190" actId="26606"/>
          <ac:spMkLst>
            <pc:docMk/>
            <pc:sldMk cId="1237609267" sldId="2147376775"/>
            <ac:spMk id="8" creationId="{59D49747-8477-570D-FD87-791B0E323AEF}"/>
          </ac:spMkLst>
        </pc:spChg>
        <pc:picChg chg="del">
          <ac:chgData name="Doan, John" userId="1bbc110a-3789-4bc6-bb05-73c5357089cb" providerId="ADAL" clId="{ED9D6529-B537-403C-9F4A-B7980E19002F}" dt="2023-06-14T16:45:15.893" v="186" actId="478"/>
          <ac:picMkLst>
            <pc:docMk/>
            <pc:sldMk cId="1237609267" sldId="2147376775"/>
            <ac:picMk id="2" creationId="{E8DFD8B5-B97E-102C-D206-21A0849AEB1B}"/>
          </ac:picMkLst>
        </pc:picChg>
        <pc:picChg chg="add mod">
          <ac:chgData name="Doan, John" userId="1bbc110a-3789-4bc6-bb05-73c5357089cb" providerId="ADAL" clId="{ED9D6529-B537-403C-9F4A-B7980E19002F}" dt="2023-06-14T16:45:49.975" v="190" actId="26606"/>
          <ac:picMkLst>
            <pc:docMk/>
            <pc:sldMk cId="1237609267" sldId="2147376775"/>
            <ac:picMk id="3" creationId="{D8290B97-06DE-2F2E-B69B-E11A3A7F3869}"/>
          </ac:picMkLst>
        </pc:picChg>
      </pc:sldChg>
      <pc:sldChg chg="modSp mod">
        <pc:chgData name="Doan, John" userId="1bbc110a-3789-4bc6-bb05-73c5357089cb" providerId="ADAL" clId="{ED9D6529-B537-403C-9F4A-B7980E19002F}" dt="2023-06-14T18:50:20.661" v="318" actId="20577"/>
        <pc:sldMkLst>
          <pc:docMk/>
          <pc:sldMk cId="1043074701" sldId="2147376784"/>
        </pc:sldMkLst>
        <pc:spChg chg="mod">
          <ac:chgData name="Doan, John" userId="1bbc110a-3789-4bc6-bb05-73c5357089cb" providerId="ADAL" clId="{ED9D6529-B537-403C-9F4A-B7980E19002F}" dt="2023-06-14T18:50:20.661" v="318" actId="20577"/>
          <ac:spMkLst>
            <pc:docMk/>
            <pc:sldMk cId="1043074701" sldId="2147376784"/>
            <ac:spMk id="3" creationId="{00000000-0000-0000-0000-000000000000}"/>
          </ac:spMkLst>
        </pc:spChg>
      </pc:sldChg>
      <pc:sldChg chg="addSp delSp modSp mod">
        <pc:chgData name="Doan, John" userId="1bbc110a-3789-4bc6-bb05-73c5357089cb" providerId="ADAL" clId="{ED9D6529-B537-403C-9F4A-B7980E19002F}" dt="2023-06-14T16:07:30.016" v="150" actId="26606"/>
        <pc:sldMkLst>
          <pc:docMk/>
          <pc:sldMk cId="304644432" sldId="2147376839"/>
        </pc:sldMkLst>
        <pc:spChg chg="add del mod">
          <ac:chgData name="Doan, John" userId="1bbc110a-3789-4bc6-bb05-73c5357089cb" providerId="ADAL" clId="{ED9D6529-B537-403C-9F4A-B7980E19002F}" dt="2023-06-14T16:07:30.016" v="150" actId="26606"/>
          <ac:spMkLst>
            <pc:docMk/>
            <pc:sldMk cId="304644432" sldId="2147376839"/>
            <ac:spMk id="2" creationId="{1B72FFF9-3684-4C01-7827-5F248D22AA48}"/>
          </ac:spMkLst>
        </pc:spChg>
        <pc:spChg chg="add del mod">
          <ac:chgData name="Doan, John" userId="1bbc110a-3789-4bc6-bb05-73c5357089cb" providerId="ADAL" clId="{ED9D6529-B537-403C-9F4A-B7980E19002F}" dt="2023-06-14T16:04:39.957" v="144"/>
          <ac:spMkLst>
            <pc:docMk/>
            <pc:sldMk cId="304644432" sldId="2147376839"/>
            <ac:spMk id="5" creationId="{CDCD2DEF-1A7C-9051-8E5D-E0B2547CCBCF}"/>
          </ac:spMkLst>
        </pc:spChg>
        <pc:picChg chg="del">
          <ac:chgData name="Doan, John" userId="1bbc110a-3789-4bc6-bb05-73c5357089cb" providerId="ADAL" clId="{ED9D6529-B537-403C-9F4A-B7980E19002F}" dt="2023-06-14T16:04:37.322" v="143" actId="478"/>
          <ac:picMkLst>
            <pc:docMk/>
            <pc:sldMk cId="304644432" sldId="2147376839"/>
            <ac:picMk id="4" creationId="{7A923F13-DF4F-A84C-7E2A-E4DCB036FD96}"/>
          </ac:picMkLst>
        </pc:picChg>
        <pc:picChg chg="add mod">
          <ac:chgData name="Doan, John" userId="1bbc110a-3789-4bc6-bb05-73c5357089cb" providerId="ADAL" clId="{ED9D6529-B537-403C-9F4A-B7980E19002F}" dt="2023-06-14T16:07:30.016" v="150" actId="26606"/>
          <ac:picMkLst>
            <pc:docMk/>
            <pc:sldMk cId="304644432" sldId="2147376839"/>
            <ac:picMk id="6" creationId="{B1098664-CC15-669C-027F-287745D03694}"/>
          </ac:picMkLst>
        </pc:picChg>
      </pc:sldChg>
      <pc:sldChg chg="modSp new mod">
        <pc:chgData name="Doan, John" userId="1bbc110a-3789-4bc6-bb05-73c5357089cb" providerId="ADAL" clId="{ED9D6529-B537-403C-9F4A-B7980E19002F}" dt="2023-06-14T18:56:35.866" v="324"/>
        <pc:sldMkLst>
          <pc:docMk/>
          <pc:sldMk cId="1593633068" sldId="2147376840"/>
        </pc:sldMkLst>
        <pc:spChg chg="mod">
          <ac:chgData name="Doan, John" userId="1bbc110a-3789-4bc6-bb05-73c5357089cb" providerId="ADAL" clId="{ED9D6529-B537-403C-9F4A-B7980E19002F}" dt="2023-06-14T18:53:41.553" v="322"/>
          <ac:spMkLst>
            <pc:docMk/>
            <pc:sldMk cId="1593633068" sldId="2147376840"/>
            <ac:spMk id="2" creationId="{6D629321-51D0-25B1-FE03-E1FFF30FEE41}"/>
          </ac:spMkLst>
        </pc:spChg>
        <pc:spChg chg="mod">
          <ac:chgData name="Doan, John" userId="1bbc110a-3789-4bc6-bb05-73c5357089cb" providerId="ADAL" clId="{ED9D6529-B537-403C-9F4A-B7980E19002F}" dt="2023-06-14T18:56:35.866" v="324"/>
          <ac:spMkLst>
            <pc:docMk/>
            <pc:sldMk cId="1593633068" sldId="2147376840"/>
            <ac:spMk id="3" creationId="{DD30F378-D8DC-436D-B76F-E36660917D83}"/>
          </ac:spMkLst>
        </pc:spChg>
      </pc:sldChg>
      <pc:sldChg chg="addSp delSp modSp new mod">
        <pc:chgData name="Doan, John" userId="1bbc110a-3789-4bc6-bb05-73c5357089cb" providerId="ADAL" clId="{ED9D6529-B537-403C-9F4A-B7980E19002F}" dt="2023-06-14T19:03:36.588" v="350" actId="1076"/>
        <pc:sldMkLst>
          <pc:docMk/>
          <pc:sldMk cId="3909258110" sldId="2147376841"/>
        </pc:sldMkLst>
        <pc:spChg chg="del mod">
          <ac:chgData name="Doan, John" userId="1bbc110a-3789-4bc6-bb05-73c5357089cb" providerId="ADAL" clId="{ED9D6529-B537-403C-9F4A-B7980E19002F}" dt="2023-06-14T18:58:32.732" v="343" actId="478"/>
          <ac:spMkLst>
            <pc:docMk/>
            <pc:sldMk cId="3909258110" sldId="2147376841"/>
            <ac:spMk id="2" creationId="{1621F424-FB8C-AE22-9F07-65055A393371}"/>
          </ac:spMkLst>
        </pc:spChg>
        <pc:spChg chg="mod">
          <ac:chgData name="Doan, John" userId="1bbc110a-3789-4bc6-bb05-73c5357089cb" providerId="ADAL" clId="{ED9D6529-B537-403C-9F4A-B7980E19002F}" dt="2023-06-14T19:03:33.589" v="349" actId="1076"/>
          <ac:spMkLst>
            <pc:docMk/>
            <pc:sldMk cId="3909258110" sldId="2147376841"/>
            <ac:spMk id="3" creationId="{DB513E67-9608-2DF3-B94A-94D9077CF336}"/>
          </ac:spMkLst>
        </pc:spChg>
        <pc:spChg chg="del">
          <ac:chgData name="Doan, John" userId="1bbc110a-3789-4bc6-bb05-73c5357089cb" providerId="ADAL" clId="{ED9D6529-B537-403C-9F4A-B7980E19002F}" dt="2023-06-14T18:57:21.248" v="326"/>
          <ac:spMkLst>
            <pc:docMk/>
            <pc:sldMk cId="3909258110" sldId="2147376841"/>
            <ac:spMk id="4" creationId="{56BD9521-AC97-F992-481F-B0B4A5C89B45}"/>
          </ac:spMkLst>
        </pc:spChg>
        <pc:picChg chg="add mod">
          <ac:chgData name="Doan, John" userId="1bbc110a-3789-4bc6-bb05-73c5357089cb" providerId="ADAL" clId="{ED9D6529-B537-403C-9F4A-B7980E19002F}" dt="2023-06-14T19:03:36.588" v="350" actId="1076"/>
          <ac:picMkLst>
            <pc:docMk/>
            <pc:sldMk cId="3909258110" sldId="2147376841"/>
            <ac:picMk id="5" creationId="{90B1772D-12DE-F72D-7FF7-FBAF82CFA898}"/>
          </ac:picMkLst>
        </pc:picChg>
      </pc:sldChg>
    </pc:docChg>
  </pc:docChgLst>
  <pc:docChgLst>
    <pc:chgData name="Strong, Bridget" userId="S::bstrong@emory.edu::e12f3c26-a3e7-4b3a-a2f5-ff3a38b39922" providerId="AD" clId="Web-{ADC7A8A5-88C8-8450-9F6C-027004389025}"/>
    <pc:docChg chg="modSld">
      <pc:chgData name="Strong, Bridget" userId="S::bstrong@emory.edu::e12f3c26-a3e7-4b3a-a2f5-ff3a38b39922" providerId="AD" clId="Web-{ADC7A8A5-88C8-8450-9F6C-027004389025}" dt="2023-06-15T02:51:22.249" v="108" actId="1076"/>
      <pc:docMkLst>
        <pc:docMk/>
      </pc:docMkLst>
      <pc:sldChg chg="modSp">
        <pc:chgData name="Strong, Bridget" userId="S::bstrong@emory.edu::e12f3c26-a3e7-4b3a-a2f5-ff3a38b39922" providerId="AD" clId="Web-{ADC7A8A5-88C8-8450-9F6C-027004389025}" dt="2023-06-15T02:45:30.801" v="59" actId="20577"/>
        <pc:sldMkLst>
          <pc:docMk/>
          <pc:sldMk cId="0" sldId="259"/>
        </pc:sldMkLst>
        <pc:spChg chg="mod">
          <ac:chgData name="Strong, Bridget" userId="S::bstrong@emory.edu::e12f3c26-a3e7-4b3a-a2f5-ff3a38b39922" providerId="AD" clId="Web-{ADC7A8A5-88C8-8450-9F6C-027004389025}" dt="2023-06-15T02:45:30.801" v="59" actId="20577"/>
          <ac:spMkLst>
            <pc:docMk/>
            <pc:sldMk cId="0" sldId="259"/>
            <ac:spMk id="3" creationId="{00000000-0000-0000-0000-000000000000}"/>
          </ac:spMkLst>
        </pc:spChg>
      </pc:sldChg>
      <pc:sldChg chg="modSp">
        <pc:chgData name="Strong, Bridget" userId="S::bstrong@emory.edu::e12f3c26-a3e7-4b3a-a2f5-ff3a38b39922" providerId="AD" clId="Web-{ADC7A8A5-88C8-8450-9F6C-027004389025}" dt="2023-06-15T02:44:59.722" v="45" actId="20577"/>
        <pc:sldMkLst>
          <pc:docMk/>
          <pc:sldMk cId="3348450039" sldId="445"/>
        </pc:sldMkLst>
        <pc:spChg chg="mod">
          <ac:chgData name="Strong, Bridget" userId="S::bstrong@emory.edu::e12f3c26-a3e7-4b3a-a2f5-ff3a38b39922" providerId="AD" clId="Web-{ADC7A8A5-88C8-8450-9F6C-027004389025}" dt="2023-06-15T02:44:59.722" v="45" actId="20577"/>
          <ac:spMkLst>
            <pc:docMk/>
            <pc:sldMk cId="3348450039" sldId="445"/>
            <ac:spMk id="5" creationId="{00000000-0000-0000-0000-000000000000}"/>
          </ac:spMkLst>
        </pc:spChg>
      </pc:sldChg>
      <pc:sldChg chg="modSp">
        <pc:chgData name="Strong, Bridget" userId="S::bstrong@emory.edu::e12f3c26-a3e7-4b3a-a2f5-ff3a38b39922" providerId="AD" clId="Web-{ADC7A8A5-88C8-8450-9F6C-027004389025}" dt="2023-06-15T02:51:16.124" v="107" actId="20577"/>
        <pc:sldMkLst>
          <pc:docMk/>
          <pc:sldMk cId="1043074701" sldId="2147376784"/>
        </pc:sldMkLst>
        <pc:spChg chg="mod">
          <ac:chgData name="Strong, Bridget" userId="S::bstrong@emory.edu::e12f3c26-a3e7-4b3a-a2f5-ff3a38b39922" providerId="AD" clId="Web-{ADC7A8A5-88C8-8450-9F6C-027004389025}" dt="2023-06-15T02:51:16.124" v="107" actId="20577"/>
          <ac:spMkLst>
            <pc:docMk/>
            <pc:sldMk cId="1043074701" sldId="2147376784"/>
            <ac:spMk id="3" creationId="{00000000-0000-0000-0000-000000000000}"/>
          </ac:spMkLst>
        </pc:spChg>
        <pc:picChg chg="mod">
          <ac:chgData name="Strong, Bridget" userId="S::bstrong@emory.edu::e12f3c26-a3e7-4b3a-a2f5-ff3a38b39922" providerId="AD" clId="Web-{ADC7A8A5-88C8-8450-9F6C-027004389025}" dt="2023-06-15T02:50:42.717" v="103" actId="14100"/>
          <ac:picMkLst>
            <pc:docMk/>
            <pc:sldMk cId="1043074701" sldId="2147376784"/>
            <ac:picMk id="124931" creationId="{00000000-0000-0000-0000-000000000000}"/>
          </ac:picMkLst>
        </pc:picChg>
      </pc:sldChg>
      <pc:sldChg chg="modSp">
        <pc:chgData name="Strong, Bridget" userId="S::bstrong@emory.edu::e12f3c26-a3e7-4b3a-a2f5-ff3a38b39922" providerId="AD" clId="Web-{ADC7A8A5-88C8-8450-9F6C-027004389025}" dt="2023-06-15T02:51:22.249" v="108" actId="1076"/>
        <pc:sldMkLst>
          <pc:docMk/>
          <pc:sldMk cId="3909258110" sldId="2147376841"/>
        </pc:sldMkLst>
        <pc:spChg chg="mod">
          <ac:chgData name="Strong, Bridget" userId="S::bstrong@emory.edu::e12f3c26-a3e7-4b3a-a2f5-ff3a38b39922" providerId="AD" clId="Web-{ADC7A8A5-88C8-8450-9F6C-027004389025}" dt="2023-06-15T02:51:22.249" v="108" actId="1076"/>
          <ac:spMkLst>
            <pc:docMk/>
            <pc:sldMk cId="3909258110" sldId="2147376841"/>
            <ac:spMk id="3" creationId="{DB513E67-9608-2DF3-B94A-94D9077CF336}"/>
          </ac:spMkLst>
        </pc:spChg>
      </pc:sldChg>
    </pc:docChg>
  </pc:docChgLst>
  <pc:docChgLst>
    <pc:chgData name="Strong, Bridget" userId="S::bstrong@emory.edu::e12f3c26-a3e7-4b3a-a2f5-ff3a38b39922" providerId="AD" clId="Web-{513E4980-02E6-41A5-7B4D-437D56A7F966}"/>
    <pc:docChg chg="delSld modSld">
      <pc:chgData name="Strong, Bridget" userId="S::bstrong@emory.edu::e12f3c26-a3e7-4b3a-a2f5-ff3a38b39922" providerId="AD" clId="Web-{513E4980-02E6-41A5-7B4D-437D56A7F966}" dt="2023-06-15T03:04:25.006" v="435" actId="20577"/>
      <pc:docMkLst>
        <pc:docMk/>
      </pc:docMkLst>
      <pc:sldChg chg="modSp">
        <pc:chgData name="Strong, Bridget" userId="S::bstrong@emory.edu::e12f3c26-a3e7-4b3a-a2f5-ff3a38b39922" providerId="AD" clId="Web-{513E4980-02E6-41A5-7B4D-437D56A7F966}" dt="2023-06-15T03:04:25.006" v="435" actId="20577"/>
        <pc:sldMkLst>
          <pc:docMk/>
          <pc:sldMk cId="10943060" sldId="442"/>
        </pc:sldMkLst>
        <pc:spChg chg="mod">
          <ac:chgData name="Strong, Bridget" userId="S::bstrong@emory.edu::e12f3c26-a3e7-4b3a-a2f5-ff3a38b39922" providerId="AD" clId="Web-{513E4980-02E6-41A5-7B4D-437D56A7F966}" dt="2023-06-15T03:04:25.006" v="435" actId="20577"/>
          <ac:spMkLst>
            <pc:docMk/>
            <pc:sldMk cId="10943060" sldId="442"/>
            <ac:spMk id="3" creationId="{00000000-0000-0000-0000-000000000000}"/>
          </ac:spMkLst>
        </pc:spChg>
      </pc:sldChg>
      <pc:sldChg chg="modSp">
        <pc:chgData name="Strong, Bridget" userId="S::bstrong@emory.edu::e12f3c26-a3e7-4b3a-a2f5-ff3a38b39922" providerId="AD" clId="Web-{513E4980-02E6-41A5-7B4D-437D56A7F966}" dt="2023-06-15T03:00:45.843" v="150" actId="20577"/>
        <pc:sldMkLst>
          <pc:docMk/>
          <pc:sldMk cId="1043074701" sldId="2147376784"/>
        </pc:sldMkLst>
        <pc:spChg chg="mod">
          <ac:chgData name="Strong, Bridget" userId="S::bstrong@emory.edu::e12f3c26-a3e7-4b3a-a2f5-ff3a38b39922" providerId="AD" clId="Web-{513E4980-02E6-41A5-7B4D-437D56A7F966}" dt="2023-06-15T03:00:45.843" v="150" actId="20577"/>
          <ac:spMkLst>
            <pc:docMk/>
            <pc:sldMk cId="1043074701" sldId="2147376784"/>
            <ac:spMk id="3" creationId="{00000000-0000-0000-0000-000000000000}"/>
          </ac:spMkLst>
        </pc:spChg>
      </pc:sldChg>
      <pc:sldChg chg="del">
        <pc:chgData name="Strong, Bridget" userId="S::bstrong@emory.edu::e12f3c26-a3e7-4b3a-a2f5-ff3a38b39922" providerId="AD" clId="Web-{513E4980-02E6-41A5-7B4D-437D56A7F966}" dt="2023-06-15T03:00:48.343" v="151"/>
        <pc:sldMkLst>
          <pc:docMk/>
          <pc:sldMk cId="1593633068" sldId="2147376840"/>
        </pc:sldMkLst>
      </pc:sldChg>
      <pc:sldChg chg="del">
        <pc:chgData name="Strong, Bridget" userId="S::bstrong@emory.edu::e12f3c26-a3e7-4b3a-a2f5-ff3a38b39922" providerId="AD" clId="Web-{513E4980-02E6-41A5-7B4D-437D56A7F966}" dt="2023-06-15T02:59:33.138" v="86"/>
        <pc:sldMkLst>
          <pc:docMk/>
          <pc:sldMk cId="3909258110" sldId="2147376841"/>
        </pc:sldMkLst>
      </pc:sldChg>
    </pc:docChg>
  </pc:docChgLst>
</pc:chgInfo>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3200992555831304E-2"/>
          <c:y val="7.2769953051643202E-2"/>
          <c:w val="0.71091811414392103"/>
          <c:h val="0.77230046948356801"/>
        </c:manualLayout>
      </c:layout>
      <c:barChart>
        <c:barDir val="col"/>
        <c:grouping val="clustered"/>
        <c:varyColors val="0"/>
        <c:ser>
          <c:idx val="0"/>
          <c:order val="0"/>
          <c:tx>
            <c:strRef>
              <c:f>Sheet1!$A$2</c:f>
              <c:strCache>
                <c:ptCount val="1"/>
                <c:pt idx="0">
                  <c:v>Usual Care</c:v>
                </c:pt>
              </c:strCache>
            </c:strRef>
          </c:tx>
          <c:invertIfNegative val="0"/>
          <c:cat>
            <c:numRef>
              <c:f>Sheet1!$B$1:$I$1</c:f>
              <c:numCache>
                <c:formatCode>General</c:formatCode>
                <c:ptCount val="8"/>
                <c:pt idx="0">
                  <c:v>1</c:v>
                </c:pt>
                <c:pt idx="1">
                  <c:v>2</c:v>
                </c:pt>
                <c:pt idx="2">
                  <c:v>3</c:v>
                </c:pt>
                <c:pt idx="3">
                  <c:v>4</c:v>
                </c:pt>
                <c:pt idx="4">
                  <c:v>5</c:v>
                </c:pt>
                <c:pt idx="5">
                  <c:v>6</c:v>
                </c:pt>
                <c:pt idx="6">
                  <c:v>7</c:v>
                </c:pt>
                <c:pt idx="7">
                  <c:v>8</c:v>
                </c:pt>
              </c:numCache>
            </c:numRef>
          </c:cat>
          <c:val>
            <c:numRef>
              <c:f>Sheet1!$B$2:$I$2</c:f>
              <c:numCache>
                <c:formatCode>General</c:formatCode>
                <c:ptCount val="8"/>
                <c:pt idx="0">
                  <c:v>22.2</c:v>
                </c:pt>
                <c:pt idx="1">
                  <c:v>13.3</c:v>
                </c:pt>
                <c:pt idx="2">
                  <c:v>20.2</c:v>
                </c:pt>
                <c:pt idx="3">
                  <c:v>11.9</c:v>
                </c:pt>
                <c:pt idx="4">
                  <c:v>23.2</c:v>
                </c:pt>
                <c:pt idx="5">
                  <c:v>32.5</c:v>
                </c:pt>
                <c:pt idx="6">
                  <c:v>26.1</c:v>
                </c:pt>
                <c:pt idx="7">
                  <c:v>24.4</c:v>
                </c:pt>
              </c:numCache>
            </c:numRef>
          </c:val>
          <c:extLst>
            <c:ext xmlns:c16="http://schemas.microsoft.com/office/drawing/2014/chart" uri="{C3380CC4-5D6E-409C-BE32-E72D297353CC}">
              <c16:uniqueId val="{00000000-E022-8648-B77A-4B3822455AB8}"/>
            </c:ext>
          </c:extLst>
        </c:ser>
        <c:ser>
          <c:idx val="1"/>
          <c:order val="1"/>
          <c:tx>
            <c:strRef>
              <c:f>Sheet1!$A$3</c:f>
              <c:strCache>
                <c:ptCount val="1"/>
                <c:pt idx="0">
                  <c:v>IMPACT</c:v>
                </c:pt>
              </c:strCache>
            </c:strRef>
          </c:tx>
          <c:spPr>
            <a:solidFill>
              <a:schemeClr val="accent3"/>
            </a:solidFill>
          </c:spPr>
          <c:invertIfNegative val="0"/>
          <c:cat>
            <c:numRef>
              <c:f>Sheet1!$B$1:$I$1</c:f>
              <c:numCache>
                <c:formatCode>General</c:formatCode>
                <c:ptCount val="8"/>
                <c:pt idx="0">
                  <c:v>1</c:v>
                </c:pt>
                <c:pt idx="1">
                  <c:v>2</c:v>
                </c:pt>
                <c:pt idx="2">
                  <c:v>3</c:v>
                </c:pt>
                <c:pt idx="3">
                  <c:v>4</c:v>
                </c:pt>
                <c:pt idx="4">
                  <c:v>5</c:v>
                </c:pt>
                <c:pt idx="5">
                  <c:v>6</c:v>
                </c:pt>
                <c:pt idx="6">
                  <c:v>7</c:v>
                </c:pt>
                <c:pt idx="7">
                  <c:v>8</c:v>
                </c:pt>
              </c:numCache>
            </c:numRef>
          </c:cat>
          <c:val>
            <c:numRef>
              <c:f>Sheet1!$B$3:$I$3</c:f>
              <c:numCache>
                <c:formatCode>General</c:formatCode>
                <c:ptCount val="8"/>
                <c:pt idx="0">
                  <c:v>54.5</c:v>
                </c:pt>
                <c:pt idx="1">
                  <c:v>43.5</c:v>
                </c:pt>
                <c:pt idx="2">
                  <c:v>62.3</c:v>
                </c:pt>
                <c:pt idx="3">
                  <c:v>39.5</c:v>
                </c:pt>
                <c:pt idx="4">
                  <c:v>39.200000000000003</c:v>
                </c:pt>
                <c:pt idx="5">
                  <c:v>47.9</c:v>
                </c:pt>
                <c:pt idx="6">
                  <c:v>55.6</c:v>
                </c:pt>
                <c:pt idx="7">
                  <c:v>48.5</c:v>
                </c:pt>
              </c:numCache>
            </c:numRef>
          </c:val>
          <c:extLst>
            <c:ext xmlns:c16="http://schemas.microsoft.com/office/drawing/2014/chart" uri="{C3380CC4-5D6E-409C-BE32-E72D297353CC}">
              <c16:uniqueId val="{00000001-E022-8648-B77A-4B3822455AB8}"/>
            </c:ext>
          </c:extLst>
        </c:ser>
        <c:dLbls>
          <c:showLegendKey val="0"/>
          <c:showVal val="0"/>
          <c:showCatName val="0"/>
          <c:showSerName val="0"/>
          <c:showPercent val="0"/>
          <c:showBubbleSize val="0"/>
        </c:dLbls>
        <c:gapWidth val="150"/>
        <c:axId val="206299520"/>
        <c:axId val="206301440"/>
      </c:barChart>
      <c:catAx>
        <c:axId val="206299520"/>
        <c:scaling>
          <c:orientation val="minMax"/>
        </c:scaling>
        <c:delete val="0"/>
        <c:axPos val="b"/>
        <c:numFmt formatCode="General" sourceLinked="1"/>
        <c:majorTickMark val="out"/>
        <c:minorTickMark val="none"/>
        <c:tickLblPos val="nextTo"/>
        <c:txPr>
          <a:bodyPr rot="0" vert="horz"/>
          <a:lstStyle/>
          <a:p>
            <a:pPr>
              <a:defRPr/>
            </a:pPr>
            <a:endParaRPr lang="en-US"/>
          </a:p>
        </c:txPr>
        <c:crossAx val="206301440"/>
        <c:crosses val="autoZero"/>
        <c:auto val="1"/>
        <c:lblAlgn val="ctr"/>
        <c:lblOffset val="100"/>
        <c:tickLblSkip val="1"/>
        <c:tickMarkSkip val="1"/>
        <c:noMultiLvlLbl val="0"/>
      </c:catAx>
      <c:valAx>
        <c:axId val="206301440"/>
        <c:scaling>
          <c:orientation val="minMax"/>
        </c:scaling>
        <c:delete val="0"/>
        <c:axPos val="l"/>
        <c:majorGridlines/>
        <c:numFmt formatCode="General" sourceLinked="1"/>
        <c:majorTickMark val="out"/>
        <c:minorTickMark val="none"/>
        <c:tickLblPos val="nextTo"/>
        <c:txPr>
          <a:bodyPr rot="0" vert="horz"/>
          <a:lstStyle/>
          <a:p>
            <a:pPr>
              <a:defRPr/>
            </a:pPr>
            <a:endParaRPr lang="en-US"/>
          </a:p>
        </c:txPr>
        <c:crossAx val="206299520"/>
        <c:crosses val="autoZero"/>
        <c:crossBetween val="between"/>
      </c:valAx>
    </c:plotArea>
    <c:legend>
      <c:legendPos val="r"/>
      <c:layout>
        <c:manualLayout>
          <c:xMode val="edge"/>
          <c:yMode val="edge"/>
          <c:x val="0.16873449131513699"/>
          <c:y val="9.3896713615023494E-3"/>
          <c:w val="0.45161290322580699"/>
          <c:h val="6.5727699530516506E-2"/>
        </c:manualLayout>
      </c:layout>
      <c:overlay val="0"/>
      <c:txPr>
        <a:bodyPr/>
        <a:lstStyle/>
        <a:p>
          <a:pPr>
            <a:defRPr b="1"/>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955974842767295"/>
          <c:y val="8.2627118644067798E-2"/>
          <c:w val="0.58364779874213835"/>
          <c:h val="0.75"/>
        </c:manualLayout>
      </c:layout>
      <c:barChart>
        <c:barDir val="col"/>
        <c:grouping val="clustered"/>
        <c:varyColors val="0"/>
        <c:ser>
          <c:idx val="0"/>
          <c:order val="0"/>
          <c:tx>
            <c:strRef>
              <c:f>Sheet1!$A$2</c:f>
              <c:strCache>
                <c:ptCount val="1"/>
                <c:pt idx="0">
                  <c:v>IMPACT Care</c:v>
                </c:pt>
              </c:strCache>
            </c:strRef>
          </c:tx>
          <c:invertIfNegative val="0"/>
          <c:dLbls>
            <c:numFmt formatCode="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Sheet1!$B$1:$D$1</c:f>
              <c:strCache>
                <c:ptCount val="3"/>
                <c:pt idx="0">
                  <c:v>White</c:v>
                </c:pt>
                <c:pt idx="1">
                  <c:v>Black</c:v>
                </c:pt>
                <c:pt idx="2">
                  <c:v>Latino</c:v>
                </c:pt>
              </c:strCache>
            </c:strRef>
          </c:cat>
          <c:val>
            <c:numRef>
              <c:f>Sheet1!$B$2:$D$2</c:f>
              <c:numCache>
                <c:formatCode>General</c:formatCode>
                <c:ptCount val="3"/>
                <c:pt idx="0">
                  <c:v>0.43</c:v>
                </c:pt>
                <c:pt idx="1">
                  <c:v>0.54</c:v>
                </c:pt>
                <c:pt idx="2">
                  <c:v>0.42</c:v>
                </c:pt>
              </c:numCache>
            </c:numRef>
          </c:val>
          <c:extLst>
            <c:ext xmlns:c16="http://schemas.microsoft.com/office/drawing/2014/chart" uri="{C3380CC4-5D6E-409C-BE32-E72D297353CC}">
              <c16:uniqueId val="{00000000-D70F-7C43-A764-83DAB3A4A8A8}"/>
            </c:ext>
          </c:extLst>
        </c:ser>
        <c:ser>
          <c:idx val="1"/>
          <c:order val="1"/>
          <c:tx>
            <c:strRef>
              <c:f>Sheet1!$A$3</c:f>
              <c:strCache>
                <c:ptCount val="1"/>
                <c:pt idx="0">
                  <c:v>Care as Usual</c:v>
                </c:pt>
              </c:strCache>
            </c:strRef>
          </c:tx>
          <c:invertIfNegative val="0"/>
          <c:dLbls>
            <c:numFmt formatCode="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Sheet1!$B$1:$D$1</c:f>
              <c:strCache>
                <c:ptCount val="3"/>
                <c:pt idx="0">
                  <c:v>White</c:v>
                </c:pt>
                <c:pt idx="1">
                  <c:v>Black</c:v>
                </c:pt>
                <c:pt idx="2">
                  <c:v>Latino</c:v>
                </c:pt>
              </c:strCache>
            </c:strRef>
          </c:cat>
          <c:val>
            <c:numRef>
              <c:f>Sheet1!$B$3:$D$3</c:f>
              <c:numCache>
                <c:formatCode>General</c:formatCode>
                <c:ptCount val="3"/>
                <c:pt idx="0">
                  <c:v>0.19</c:v>
                </c:pt>
                <c:pt idx="1">
                  <c:v>0.23</c:v>
                </c:pt>
                <c:pt idx="2">
                  <c:v>0.14000000000000001</c:v>
                </c:pt>
              </c:numCache>
            </c:numRef>
          </c:val>
          <c:extLst>
            <c:ext xmlns:c16="http://schemas.microsoft.com/office/drawing/2014/chart" uri="{C3380CC4-5D6E-409C-BE32-E72D297353CC}">
              <c16:uniqueId val="{00000001-D70F-7C43-A764-83DAB3A4A8A8}"/>
            </c:ext>
          </c:extLst>
        </c:ser>
        <c:dLbls>
          <c:showLegendKey val="0"/>
          <c:showVal val="0"/>
          <c:showCatName val="0"/>
          <c:showSerName val="0"/>
          <c:showPercent val="0"/>
          <c:showBubbleSize val="0"/>
        </c:dLbls>
        <c:gapWidth val="150"/>
        <c:overlap val="-60"/>
        <c:axId val="207722752"/>
        <c:axId val="207753984"/>
      </c:barChart>
      <c:catAx>
        <c:axId val="207722752"/>
        <c:scaling>
          <c:orientation val="minMax"/>
        </c:scaling>
        <c:delete val="0"/>
        <c:axPos val="b"/>
        <c:numFmt formatCode="General" sourceLinked="1"/>
        <c:majorTickMark val="out"/>
        <c:minorTickMark val="none"/>
        <c:tickLblPos val="nextTo"/>
        <c:txPr>
          <a:bodyPr rot="0" vert="horz"/>
          <a:lstStyle/>
          <a:p>
            <a:pPr>
              <a:defRPr/>
            </a:pPr>
            <a:endParaRPr lang="en-US"/>
          </a:p>
        </c:txPr>
        <c:crossAx val="207753984"/>
        <c:crosses val="autoZero"/>
        <c:auto val="1"/>
        <c:lblAlgn val="ctr"/>
        <c:lblOffset val="100"/>
        <c:tickLblSkip val="1"/>
        <c:tickMarkSkip val="1"/>
        <c:noMultiLvlLbl val="0"/>
      </c:catAx>
      <c:valAx>
        <c:axId val="207753984"/>
        <c:scaling>
          <c:orientation val="minMax"/>
        </c:scaling>
        <c:delete val="0"/>
        <c:axPos val="l"/>
        <c:majorGridlines/>
        <c:numFmt formatCode="0%" sourceLinked="0"/>
        <c:majorTickMark val="out"/>
        <c:minorTickMark val="none"/>
        <c:tickLblPos val="nextTo"/>
        <c:txPr>
          <a:bodyPr rot="0" vert="horz"/>
          <a:lstStyle/>
          <a:p>
            <a:pPr>
              <a:defRPr/>
            </a:pPr>
            <a:endParaRPr lang="en-US"/>
          </a:p>
        </c:txPr>
        <c:crossAx val="207722752"/>
        <c:crosses val="autoZero"/>
        <c:crossBetween val="between"/>
      </c:valAx>
    </c:plotArea>
    <c:legend>
      <c:legendPos val="r"/>
      <c:layout>
        <c:manualLayout>
          <c:xMode val="edge"/>
          <c:yMode val="edge"/>
          <c:x val="0.74088050314465403"/>
          <c:y val="0.22669491525423729"/>
          <c:w val="0.25786163522012578"/>
          <c:h val="0.34322033898305082"/>
        </c:manualLayout>
      </c:layout>
      <c:overlay val="0"/>
    </c:legend>
    <c:plotVisOnly val="1"/>
    <c:dispBlanksAs val="gap"/>
    <c:showDLblsOverMax val="0"/>
  </c:chart>
  <c:txPr>
    <a:bodyPr/>
    <a:lstStyle/>
    <a:p>
      <a:pPr>
        <a:defRPr sz="1800"/>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5_4">
  <dgm:title val=""/>
  <dgm:desc val=""/>
  <dgm:catLst>
    <dgm:cat type="accent5" pri="11400"/>
  </dgm:catLst>
  <dgm:styleLbl name="node0">
    <dgm:fillClrLst meth="cycle">
      <a:schemeClr val="accent5">
        <a:shade val="60000"/>
      </a:schemeClr>
    </dgm:fillClrLst>
    <dgm:linClrLst meth="repeat">
      <a:schemeClr val="lt1"/>
    </dgm:linClrLst>
    <dgm:effectClrLst/>
    <dgm:txLinClrLst/>
    <dgm:txFillClrLst/>
    <dgm:txEffectClrLst/>
  </dgm:styleLbl>
  <dgm:styleLbl name="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alignNode1">
    <dgm:fillClrLst meth="cycle">
      <a:schemeClr val="accent5">
        <a:shade val="50000"/>
      </a:schemeClr>
      <a:schemeClr val="accent5">
        <a:tint val="55000"/>
      </a:schemeClr>
    </dgm:fillClrLst>
    <dgm:linClrLst meth="cycle">
      <a:schemeClr val="accent5">
        <a:shade val="50000"/>
      </a:schemeClr>
      <a:schemeClr val="accent5">
        <a:tint val="55000"/>
      </a:schemeClr>
    </dgm:linClrLst>
    <dgm:effectClrLst/>
    <dgm:txLinClrLst/>
    <dgm:txFillClrLst/>
    <dgm:txEffectClrLst/>
  </dgm:styleLbl>
  <dgm:styleLbl name="ln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vennNode1">
    <dgm:fillClrLst meth="cycle">
      <a:schemeClr val="accent5">
        <a:shade val="80000"/>
        <a:alpha val="50000"/>
      </a:schemeClr>
      <a:schemeClr val="accent5">
        <a:tint val="50000"/>
        <a:alpha val="50000"/>
      </a:schemeClr>
    </dgm:fillClrLst>
    <dgm:linClrLst meth="repeat">
      <a:schemeClr val="lt1"/>
    </dgm:linClrLst>
    <dgm:effectClrLst/>
    <dgm:txLinClrLst/>
    <dgm:txFillClrLst/>
    <dgm:txEffectClrLst/>
  </dgm:styleLbl>
  <dgm:styleLbl name="node2">
    <dgm:fillClrLst>
      <a:schemeClr val="accent5">
        <a:shade val="80000"/>
      </a:schemeClr>
    </dgm:fillClrLst>
    <dgm:linClrLst meth="repeat">
      <a:schemeClr val="lt1"/>
    </dgm:linClrLst>
    <dgm:effectClrLst/>
    <dgm:txLinClrLst/>
    <dgm:txFillClrLst/>
    <dgm:txEffectClrLst/>
  </dgm:styleLbl>
  <dgm:styleLbl name="node3">
    <dgm:fillClrLst>
      <a:schemeClr val="accent5">
        <a:tint val="99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b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sibTrans1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0000"/>
      </a:schemeClr>
    </dgm:fillClrLst>
    <dgm:linClrLst meth="repeat">
      <a:schemeClr val="lt1"/>
    </dgm:linClrLst>
    <dgm:effectClrLst/>
    <dgm:txLinClrLst/>
    <dgm:txFillClrLst/>
    <dgm:txEffectClrLst/>
  </dgm:styleLbl>
  <dgm:styleLbl name="asst3">
    <dgm:fillClrLst>
      <a:schemeClr val="accent5">
        <a:tint val="70000"/>
      </a:schemeClr>
    </dgm:fillClrLst>
    <dgm:linClrLst meth="repeat">
      <a:schemeClr val="lt1"/>
    </dgm:linClrLst>
    <dgm:effectClrLst/>
    <dgm:txLinClrLst/>
    <dgm:txFillClrLst/>
    <dgm:txEffectClrLst/>
  </dgm:styleLbl>
  <dgm:styleLbl name="asst4">
    <dgm:fillClrLst>
      <a:schemeClr val="accent5">
        <a:tint val="5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align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bgAccFollowNode1">
    <dgm:fillClrLst meth="repeat">
      <a:schemeClr val="accent5">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55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5_4">
  <dgm:title val=""/>
  <dgm:desc val=""/>
  <dgm:catLst>
    <dgm:cat type="accent5" pri="11400"/>
  </dgm:catLst>
  <dgm:styleLbl name="node0">
    <dgm:fillClrLst meth="cycle">
      <a:schemeClr val="accent5">
        <a:shade val="60000"/>
      </a:schemeClr>
    </dgm:fillClrLst>
    <dgm:linClrLst meth="repeat">
      <a:schemeClr val="lt1"/>
    </dgm:linClrLst>
    <dgm:effectClrLst/>
    <dgm:txLinClrLst/>
    <dgm:txFillClrLst/>
    <dgm:txEffectClrLst/>
  </dgm:styleLbl>
  <dgm:styleLbl name="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alignNode1">
    <dgm:fillClrLst meth="cycle">
      <a:schemeClr val="accent5">
        <a:shade val="50000"/>
      </a:schemeClr>
      <a:schemeClr val="accent5">
        <a:tint val="55000"/>
      </a:schemeClr>
    </dgm:fillClrLst>
    <dgm:linClrLst meth="cycle">
      <a:schemeClr val="accent5">
        <a:shade val="50000"/>
      </a:schemeClr>
      <a:schemeClr val="accent5">
        <a:tint val="55000"/>
      </a:schemeClr>
    </dgm:linClrLst>
    <dgm:effectClrLst/>
    <dgm:txLinClrLst/>
    <dgm:txFillClrLst/>
    <dgm:txEffectClrLst/>
  </dgm:styleLbl>
  <dgm:styleLbl name="ln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vennNode1">
    <dgm:fillClrLst meth="cycle">
      <a:schemeClr val="accent5">
        <a:shade val="80000"/>
        <a:alpha val="50000"/>
      </a:schemeClr>
      <a:schemeClr val="accent5">
        <a:tint val="50000"/>
        <a:alpha val="50000"/>
      </a:schemeClr>
    </dgm:fillClrLst>
    <dgm:linClrLst meth="repeat">
      <a:schemeClr val="lt1"/>
    </dgm:linClrLst>
    <dgm:effectClrLst/>
    <dgm:txLinClrLst/>
    <dgm:txFillClrLst/>
    <dgm:txEffectClrLst/>
  </dgm:styleLbl>
  <dgm:styleLbl name="node2">
    <dgm:fillClrLst>
      <a:schemeClr val="accent5">
        <a:shade val="80000"/>
      </a:schemeClr>
    </dgm:fillClrLst>
    <dgm:linClrLst meth="repeat">
      <a:schemeClr val="lt1"/>
    </dgm:linClrLst>
    <dgm:effectClrLst/>
    <dgm:txLinClrLst/>
    <dgm:txFillClrLst/>
    <dgm:txEffectClrLst/>
  </dgm:styleLbl>
  <dgm:styleLbl name="node3">
    <dgm:fillClrLst>
      <a:schemeClr val="accent5">
        <a:tint val="99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b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sibTrans1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0000"/>
      </a:schemeClr>
    </dgm:fillClrLst>
    <dgm:linClrLst meth="repeat">
      <a:schemeClr val="lt1"/>
    </dgm:linClrLst>
    <dgm:effectClrLst/>
    <dgm:txLinClrLst/>
    <dgm:txFillClrLst/>
    <dgm:txEffectClrLst/>
  </dgm:styleLbl>
  <dgm:styleLbl name="asst3">
    <dgm:fillClrLst>
      <a:schemeClr val="accent5">
        <a:tint val="70000"/>
      </a:schemeClr>
    </dgm:fillClrLst>
    <dgm:linClrLst meth="repeat">
      <a:schemeClr val="lt1"/>
    </dgm:linClrLst>
    <dgm:effectClrLst/>
    <dgm:txLinClrLst/>
    <dgm:txFillClrLst/>
    <dgm:txEffectClrLst/>
  </dgm:styleLbl>
  <dgm:styleLbl name="asst4">
    <dgm:fillClrLst>
      <a:schemeClr val="accent5">
        <a:tint val="5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align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bgAccFollowNode1">
    <dgm:fillClrLst meth="repeat">
      <a:schemeClr val="accent5">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55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5_4">
  <dgm:title val=""/>
  <dgm:desc val=""/>
  <dgm:catLst>
    <dgm:cat type="accent5" pri="11400"/>
  </dgm:catLst>
  <dgm:styleLbl name="node0">
    <dgm:fillClrLst meth="cycle">
      <a:schemeClr val="accent5">
        <a:shade val="60000"/>
      </a:schemeClr>
    </dgm:fillClrLst>
    <dgm:linClrLst meth="repeat">
      <a:schemeClr val="lt1"/>
    </dgm:linClrLst>
    <dgm:effectClrLst/>
    <dgm:txLinClrLst/>
    <dgm:txFillClrLst/>
    <dgm:txEffectClrLst/>
  </dgm:styleLbl>
  <dgm:styleLbl name="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alignNode1">
    <dgm:fillClrLst meth="cycle">
      <a:schemeClr val="accent5">
        <a:shade val="50000"/>
      </a:schemeClr>
      <a:schemeClr val="accent5">
        <a:tint val="55000"/>
      </a:schemeClr>
    </dgm:fillClrLst>
    <dgm:linClrLst meth="cycle">
      <a:schemeClr val="accent5">
        <a:shade val="50000"/>
      </a:schemeClr>
      <a:schemeClr val="accent5">
        <a:tint val="55000"/>
      </a:schemeClr>
    </dgm:linClrLst>
    <dgm:effectClrLst/>
    <dgm:txLinClrLst/>
    <dgm:txFillClrLst/>
    <dgm:txEffectClrLst/>
  </dgm:styleLbl>
  <dgm:styleLbl name="ln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vennNode1">
    <dgm:fillClrLst meth="cycle">
      <a:schemeClr val="accent5">
        <a:shade val="80000"/>
        <a:alpha val="50000"/>
      </a:schemeClr>
      <a:schemeClr val="accent5">
        <a:tint val="50000"/>
        <a:alpha val="50000"/>
      </a:schemeClr>
    </dgm:fillClrLst>
    <dgm:linClrLst meth="repeat">
      <a:schemeClr val="lt1"/>
    </dgm:linClrLst>
    <dgm:effectClrLst/>
    <dgm:txLinClrLst/>
    <dgm:txFillClrLst/>
    <dgm:txEffectClrLst/>
  </dgm:styleLbl>
  <dgm:styleLbl name="node2">
    <dgm:fillClrLst>
      <a:schemeClr val="accent5">
        <a:shade val="80000"/>
      </a:schemeClr>
    </dgm:fillClrLst>
    <dgm:linClrLst meth="repeat">
      <a:schemeClr val="lt1"/>
    </dgm:linClrLst>
    <dgm:effectClrLst/>
    <dgm:txLinClrLst/>
    <dgm:txFillClrLst/>
    <dgm:txEffectClrLst/>
  </dgm:styleLbl>
  <dgm:styleLbl name="node3">
    <dgm:fillClrLst>
      <a:schemeClr val="accent5">
        <a:tint val="99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b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sibTrans1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0000"/>
      </a:schemeClr>
    </dgm:fillClrLst>
    <dgm:linClrLst meth="repeat">
      <a:schemeClr val="lt1"/>
    </dgm:linClrLst>
    <dgm:effectClrLst/>
    <dgm:txLinClrLst/>
    <dgm:txFillClrLst/>
    <dgm:txEffectClrLst/>
  </dgm:styleLbl>
  <dgm:styleLbl name="asst3">
    <dgm:fillClrLst>
      <a:schemeClr val="accent5">
        <a:tint val="70000"/>
      </a:schemeClr>
    </dgm:fillClrLst>
    <dgm:linClrLst meth="repeat">
      <a:schemeClr val="lt1"/>
    </dgm:linClrLst>
    <dgm:effectClrLst/>
    <dgm:txLinClrLst/>
    <dgm:txFillClrLst/>
    <dgm:txEffectClrLst/>
  </dgm:styleLbl>
  <dgm:styleLbl name="asst4">
    <dgm:fillClrLst>
      <a:schemeClr val="accent5">
        <a:tint val="5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align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bgAccFollowNode1">
    <dgm:fillClrLst meth="repeat">
      <a:schemeClr val="accent5">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55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5_4">
  <dgm:title val=""/>
  <dgm:desc val=""/>
  <dgm:catLst>
    <dgm:cat type="accent5" pri="11400"/>
  </dgm:catLst>
  <dgm:styleLbl name="node0">
    <dgm:fillClrLst meth="cycle">
      <a:schemeClr val="accent5">
        <a:shade val="60000"/>
      </a:schemeClr>
    </dgm:fillClrLst>
    <dgm:linClrLst meth="repeat">
      <a:schemeClr val="lt1"/>
    </dgm:linClrLst>
    <dgm:effectClrLst/>
    <dgm:txLinClrLst/>
    <dgm:txFillClrLst/>
    <dgm:txEffectClrLst/>
  </dgm:styleLbl>
  <dgm:styleLbl name="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alignNode1">
    <dgm:fillClrLst meth="cycle">
      <a:schemeClr val="accent5">
        <a:shade val="50000"/>
      </a:schemeClr>
      <a:schemeClr val="accent5">
        <a:tint val="55000"/>
      </a:schemeClr>
    </dgm:fillClrLst>
    <dgm:linClrLst meth="cycle">
      <a:schemeClr val="accent5">
        <a:shade val="50000"/>
      </a:schemeClr>
      <a:schemeClr val="accent5">
        <a:tint val="55000"/>
      </a:schemeClr>
    </dgm:linClrLst>
    <dgm:effectClrLst/>
    <dgm:txLinClrLst/>
    <dgm:txFillClrLst/>
    <dgm:txEffectClrLst/>
  </dgm:styleLbl>
  <dgm:styleLbl name="ln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vennNode1">
    <dgm:fillClrLst meth="cycle">
      <a:schemeClr val="accent5">
        <a:shade val="80000"/>
        <a:alpha val="50000"/>
      </a:schemeClr>
      <a:schemeClr val="accent5">
        <a:tint val="50000"/>
        <a:alpha val="50000"/>
      </a:schemeClr>
    </dgm:fillClrLst>
    <dgm:linClrLst meth="repeat">
      <a:schemeClr val="lt1"/>
    </dgm:linClrLst>
    <dgm:effectClrLst/>
    <dgm:txLinClrLst/>
    <dgm:txFillClrLst/>
    <dgm:txEffectClrLst/>
  </dgm:styleLbl>
  <dgm:styleLbl name="node2">
    <dgm:fillClrLst>
      <a:schemeClr val="accent5">
        <a:shade val="80000"/>
      </a:schemeClr>
    </dgm:fillClrLst>
    <dgm:linClrLst meth="repeat">
      <a:schemeClr val="lt1"/>
    </dgm:linClrLst>
    <dgm:effectClrLst/>
    <dgm:txLinClrLst/>
    <dgm:txFillClrLst/>
    <dgm:txEffectClrLst/>
  </dgm:styleLbl>
  <dgm:styleLbl name="node3">
    <dgm:fillClrLst>
      <a:schemeClr val="accent5">
        <a:tint val="99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b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sibTrans1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0000"/>
      </a:schemeClr>
    </dgm:fillClrLst>
    <dgm:linClrLst meth="repeat">
      <a:schemeClr val="lt1"/>
    </dgm:linClrLst>
    <dgm:effectClrLst/>
    <dgm:txLinClrLst/>
    <dgm:txFillClrLst/>
    <dgm:txEffectClrLst/>
  </dgm:styleLbl>
  <dgm:styleLbl name="asst3">
    <dgm:fillClrLst>
      <a:schemeClr val="accent5">
        <a:tint val="70000"/>
      </a:schemeClr>
    </dgm:fillClrLst>
    <dgm:linClrLst meth="repeat">
      <a:schemeClr val="lt1"/>
    </dgm:linClrLst>
    <dgm:effectClrLst/>
    <dgm:txLinClrLst/>
    <dgm:txFillClrLst/>
    <dgm:txEffectClrLst/>
  </dgm:styleLbl>
  <dgm:styleLbl name="asst4">
    <dgm:fillClrLst>
      <a:schemeClr val="accent5">
        <a:tint val="5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align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bgAccFollowNode1">
    <dgm:fillClrLst meth="repeat">
      <a:schemeClr val="accent5">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55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431A76A-19B7-BB45-8193-F0206C7B2693}" type="doc">
      <dgm:prSet loTypeId="urn:microsoft.com/office/officeart/2009/3/layout/RandomtoResultProcess" loCatId="" qsTypeId="urn:microsoft.com/office/officeart/2005/8/quickstyle/simple1" qsCatId="simple" csTypeId="urn:microsoft.com/office/officeart/2005/8/colors/accent5_4" csCatId="accent5" phldr="1"/>
      <dgm:spPr/>
      <dgm:t>
        <a:bodyPr/>
        <a:lstStyle/>
        <a:p>
          <a:endParaRPr lang="en-US"/>
        </a:p>
      </dgm:t>
    </dgm:pt>
    <dgm:pt modelId="{6969A21A-20A2-C04F-A64F-BECFC2E55F92}">
      <dgm:prSet phldrT="[Text]"/>
      <dgm:spPr/>
      <dgm:t>
        <a:bodyPr/>
        <a:lstStyle/>
        <a:p>
          <a:r>
            <a:rPr lang="en-US" i="1" dirty="0"/>
            <a:t>Potential Referrals</a:t>
          </a:r>
        </a:p>
      </dgm:t>
    </dgm:pt>
    <dgm:pt modelId="{0A410F02-2960-3249-9CBC-565E697A89E7}" type="sibTrans" cxnId="{934DF869-75E0-8B45-9B17-C73FC3F57766}">
      <dgm:prSet/>
      <dgm:spPr/>
      <dgm:t>
        <a:bodyPr/>
        <a:lstStyle/>
        <a:p>
          <a:endParaRPr lang="en-US"/>
        </a:p>
      </dgm:t>
    </dgm:pt>
    <dgm:pt modelId="{673945AF-53F8-004C-A9CC-479DA3FB119E}" type="parTrans" cxnId="{934DF869-75E0-8B45-9B17-C73FC3F57766}">
      <dgm:prSet/>
      <dgm:spPr/>
      <dgm:t>
        <a:bodyPr/>
        <a:lstStyle/>
        <a:p>
          <a:endParaRPr lang="en-US"/>
        </a:p>
      </dgm:t>
    </dgm:pt>
    <dgm:pt modelId="{A1FC8E8E-40DF-3443-B558-476B545269CA}">
      <dgm:prSet phldrT="[Text]"/>
      <dgm:spPr/>
      <dgm:t>
        <a:bodyPr/>
        <a:lstStyle/>
        <a:p>
          <a:endParaRPr lang="en-US" i="1" dirty="0"/>
        </a:p>
      </dgm:t>
    </dgm:pt>
    <dgm:pt modelId="{3506A39A-50D7-4345-A787-846F0BB3784C}" type="parTrans" cxnId="{35B77609-D55A-8B4E-A2F4-26075E01C7E8}">
      <dgm:prSet/>
      <dgm:spPr/>
      <dgm:t>
        <a:bodyPr/>
        <a:lstStyle/>
        <a:p>
          <a:endParaRPr lang="en-US"/>
        </a:p>
      </dgm:t>
    </dgm:pt>
    <dgm:pt modelId="{3B191030-5671-6944-AB8D-7D4CFA9F6A86}" type="sibTrans" cxnId="{35B77609-D55A-8B4E-A2F4-26075E01C7E8}">
      <dgm:prSet/>
      <dgm:spPr/>
      <dgm:t>
        <a:bodyPr/>
        <a:lstStyle/>
        <a:p>
          <a:endParaRPr lang="en-US"/>
        </a:p>
      </dgm:t>
    </dgm:pt>
    <dgm:pt modelId="{7D4C848A-BCC4-2446-BE49-99D62FC39A72}">
      <dgm:prSet phldrT="[Text]"/>
      <dgm:spPr/>
      <dgm:t>
        <a:bodyPr/>
        <a:lstStyle/>
        <a:p>
          <a:endParaRPr lang="en-US" i="1" dirty="0"/>
        </a:p>
      </dgm:t>
    </dgm:pt>
    <dgm:pt modelId="{389ECFB8-905D-2D49-B787-BC5B4A7EE8D8}" type="sibTrans" cxnId="{09CF0DFD-83AF-AA4B-9F60-F4E087365D2D}">
      <dgm:prSet/>
      <dgm:spPr/>
      <dgm:t>
        <a:bodyPr/>
        <a:lstStyle/>
        <a:p>
          <a:endParaRPr lang="en-US"/>
        </a:p>
      </dgm:t>
    </dgm:pt>
    <dgm:pt modelId="{0FD3E942-59DC-A345-B200-3FA5F4BDF8E2}" type="parTrans" cxnId="{09CF0DFD-83AF-AA4B-9F60-F4E087365D2D}">
      <dgm:prSet/>
      <dgm:spPr/>
      <dgm:t>
        <a:bodyPr/>
        <a:lstStyle/>
        <a:p>
          <a:endParaRPr lang="en-US"/>
        </a:p>
      </dgm:t>
    </dgm:pt>
    <dgm:pt modelId="{D353FBEF-C6A1-2B45-8FE9-0F622CCD747A}">
      <dgm:prSet phldrT="[Text]"/>
      <dgm:spPr/>
      <dgm:t>
        <a:bodyPr/>
        <a:lstStyle/>
        <a:p>
          <a:endParaRPr lang="en-US" i="1" dirty="0"/>
        </a:p>
      </dgm:t>
    </dgm:pt>
    <dgm:pt modelId="{67576677-B998-984D-B394-2D1B9B46C649}" type="sibTrans" cxnId="{1AB620A0-02AF-304A-A8AA-942D0BA6599B}">
      <dgm:prSet/>
      <dgm:spPr/>
      <dgm:t>
        <a:bodyPr/>
        <a:lstStyle/>
        <a:p>
          <a:endParaRPr lang="en-US"/>
        </a:p>
      </dgm:t>
    </dgm:pt>
    <dgm:pt modelId="{BFD08A93-5D3C-C94B-BE8D-708819EFB532}" type="parTrans" cxnId="{1AB620A0-02AF-304A-A8AA-942D0BA6599B}">
      <dgm:prSet/>
      <dgm:spPr/>
      <dgm:t>
        <a:bodyPr/>
        <a:lstStyle/>
        <a:p>
          <a:endParaRPr lang="en-US"/>
        </a:p>
      </dgm:t>
    </dgm:pt>
    <dgm:pt modelId="{1076EBDC-1376-CB46-B427-7BA57D12A270}" type="pres">
      <dgm:prSet presAssocID="{9431A76A-19B7-BB45-8193-F0206C7B2693}" presName="Name0" presStyleCnt="0">
        <dgm:presLayoutVars>
          <dgm:dir/>
          <dgm:animOne val="branch"/>
          <dgm:animLvl val="lvl"/>
        </dgm:presLayoutVars>
      </dgm:prSet>
      <dgm:spPr/>
    </dgm:pt>
    <dgm:pt modelId="{66EBD3F9-60B9-FE4E-84DE-A9C8F8043AA5}" type="pres">
      <dgm:prSet presAssocID="{6969A21A-20A2-C04F-A64F-BECFC2E55F92}" presName="chaos" presStyleCnt="0"/>
      <dgm:spPr/>
    </dgm:pt>
    <dgm:pt modelId="{B67A78DC-78E8-D147-9A2A-B2D9BE1202F0}" type="pres">
      <dgm:prSet presAssocID="{6969A21A-20A2-C04F-A64F-BECFC2E55F92}" presName="parTx1" presStyleLbl="revTx" presStyleIdx="0" presStyleCnt="3"/>
      <dgm:spPr/>
    </dgm:pt>
    <dgm:pt modelId="{515DF064-6259-0343-83A0-42FD14CFD4F8}" type="pres">
      <dgm:prSet presAssocID="{6969A21A-20A2-C04F-A64F-BECFC2E55F92}" presName="c1" presStyleLbl="node1" presStyleIdx="0" presStyleCnt="19"/>
      <dgm:spPr/>
    </dgm:pt>
    <dgm:pt modelId="{4F7130E8-A41E-7C4F-91A4-60CA264B0154}" type="pres">
      <dgm:prSet presAssocID="{6969A21A-20A2-C04F-A64F-BECFC2E55F92}" presName="c2" presStyleLbl="node1" presStyleIdx="1" presStyleCnt="19"/>
      <dgm:spPr/>
    </dgm:pt>
    <dgm:pt modelId="{05E6D8CC-9566-6E47-B20D-A1E1F0A22FF6}" type="pres">
      <dgm:prSet presAssocID="{6969A21A-20A2-C04F-A64F-BECFC2E55F92}" presName="c3" presStyleLbl="node1" presStyleIdx="2" presStyleCnt="19"/>
      <dgm:spPr/>
    </dgm:pt>
    <dgm:pt modelId="{2EF3DC4B-423A-6D4F-B6B3-81C597E39674}" type="pres">
      <dgm:prSet presAssocID="{6969A21A-20A2-C04F-A64F-BECFC2E55F92}" presName="c4" presStyleLbl="node1" presStyleIdx="3" presStyleCnt="19"/>
      <dgm:spPr/>
    </dgm:pt>
    <dgm:pt modelId="{6271E777-D4D4-5441-803C-00606163BC40}" type="pres">
      <dgm:prSet presAssocID="{6969A21A-20A2-C04F-A64F-BECFC2E55F92}" presName="c5" presStyleLbl="node1" presStyleIdx="4" presStyleCnt="19"/>
      <dgm:spPr/>
    </dgm:pt>
    <dgm:pt modelId="{946734D7-12CD-F040-A0FE-071FB7AA2726}" type="pres">
      <dgm:prSet presAssocID="{6969A21A-20A2-C04F-A64F-BECFC2E55F92}" presName="c6" presStyleLbl="node1" presStyleIdx="5" presStyleCnt="19"/>
      <dgm:spPr/>
    </dgm:pt>
    <dgm:pt modelId="{CA0B794D-960F-124B-9F78-9773E6D815DE}" type="pres">
      <dgm:prSet presAssocID="{6969A21A-20A2-C04F-A64F-BECFC2E55F92}" presName="c7" presStyleLbl="node1" presStyleIdx="6" presStyleCnt="19"/>
      <dgm:spPr/>
    </dgm:pt>
    <dgm:pt modelId="{C617CAA3-E30F-AE4A-888B-67418784F139}" type="pres">
      <dgm:prSet presAssocID="{6969A21A-20A2-C04F-A64F-BECFC2E55F92}" presName="c8" presStyleLbl="node1" presStyleIdx="7" presStyleCnt="19"/>
      <dgm:spPr/>
    </dgm:pt>
    <dgm:pt modelId="{F976309C-E00E-444D-B946-11C01F24743A}" type="pres">
      <dgm:prSet presAssocID="{6969A21A-20A2-C04F-A64F-BECFC2E55F92}" presName="c9" presStyleLbl="node1" presStyleIdx="8" presStyleCnt="19"/>
      <dgm:spPr/>
    </dgm:pt>
    <dgm:pt modelId="{08DB2BEB-316F-174B-A58B-A6B2337E605E}" type="pres">
      <dgm:prSet presAssocID="{6969A21A-20A2-C04F-A64F-BECFC2E55F92}" presName="c10" presStyleLbl="node1" presStyleIdx="9" presStyleCnt="19"/>
      <dgm:spPr/>
    </dgm:pt>
    <dgm:pt modelId="{170388C1-D71D-0C44-8764-B1293DB897CF}" type="pres">
      <dgm:prSet presAssocID="{6969A21A-20A2-C04F-A64F-BECFC2E55F92}" presName="c11" presStyleLbl="node1" presStyleIdx="10" presStyleCnt="19"/>
      <dgm:spPr/>
    </dgm:pt>
    <dgm:pt modelId="{3B30E90B-0725-7E4B-968E-376596AB8400}" type="pres">
      <dgm:prSet presAssocID="{6969A21A-20A2-C04F-A64F-BECFC2E55F92}" presName="c12" presStyleLbl="node1" presStyleIdx="11" presStyleCnt="19"/>
      <dgm:spPr/>
    </dgm:pt>
    <dgm:pt modelId="{7403F929-227E-CE4A-BFAC-02FC86729B85}" type="pres">
      <dgm:prSet presAssocID="{6969A21A-20A2-C04F-A64F-BECFC2E55F92}" presName="c13" presStyleLbl="node1" presStyleIdx="12" presStyleCnt="19"/>
      <dgm:spPr/>
    </dgm:pt>
    <dgm:pt modelId="{252F6FDD-48DE-4246-B325-CD5EA6C60F6C}" type="pres">
      <dgm:prSet presAssocID="{6969A21A-20A2-C04F-A64F-BECFC2E55F92}" presName="c14" presStyleLbl="node1" presStyleIdx="13" presStyleCnt="19"/>
      <dgm:spPr/>
    </dgm:pt>
    <dgm:pt modelId="{9FCAE6C7-8FBA-1247-91E0-B847E284B13E}" type="pres">
      <dgm:prSet presAssocID="{6969A21A-20A2-C04F-A64F-BECFC2E55F92}" presName="c15" presStyleLbl="node1" presStyleIdx="14" presStyleCnt="19"/>
      <dgm:spPr/>
    </dgm:pt>
    <dgm:pt modelId="{01B442F6-1324-0445-804A-E77D0378FD6B}" type="pres">
      <dgm:prSet presAssocID="{6969A21A-20A2-C04F-A64F-BECFC2E55F92}" presName="c16" presStyleLbl="node1" presStyleIdx="15" presStyleCnt="19"/>
      <dgm:spPr/>
    </dgm:pt>
    <dgm:pt modelId="{59F3667C-DEC8-3A43-B5C4-3E6D46C96F9B}" type="pres">
      <dgm:prSet presAssocID="{6969A21A-20A2-C04F-A64F-BECFC2E55F92}" presName="c17" presStyleLbl="node1" presStyleIdx="16" presStyleCnt="19"/>
      <dgm:spPr/>
    </dgm:pt>
    <dgm:pt modelId="{1BD58EA9-9490-3A4D-A944-E5933782472A}" type="pres">
      <dgm:prSet presAssocID="{6969A21A-20A2-C04F-A64F-BECFC2E55F92}" presName="c18" presStyleLbl="node1" presStyleIdx="17" presStyleCnt="19"/>
      <dgm:spPr/>
    </dgm:pt>
    <dgm:pt modelId="{DC8BC2E4-3665-9E4D-84D5-33D92EE0A135}" type="pres">
      <dgm:prSet presAssocID="{0A410F02-2960-3249-9CBC-565E697A89E7}" presName="chevronComposite1" presStyleCnt="0"/>
      <dgm:spPr/>
    </dgm:pt>
    <dgm:pt modelId="{DF67145E-4EC7-7E40-9CB2-54D5D6B2FBFB}" type="pres">
      <dgm:prSet presAssocID="{0A410F02-2960-3249-9CBC-565E697A89E7}" presName="chevron1" presStyleLbl="sibTrans2D1" presStyleIdx="0" presStyleCnt="3"/>
      <dgm:spPr/>
    </dgm:pt>
    <dgm:pt modelId="{947E9AF9-AECE-074D-A0D9-FDEE947E2F90}" type="pres">
      <dgm:prSet presAssocID="{0A410F02-2960-3249-9CBC-565E697A89E7}" presName="spChevron1" presStyleCnt="0"/>
      <dgm:spPr/>
    </dgm:pt>
    <dgm:pt modelId="{4170A0D4-827D-5A40-9141-01EAFDD93004}" type="pres">
      <dgm:prSet presAssocID="{7D4C848A-BCC4-2446-BE49-99D62FC39A72}" presName="middle" presStyleCnt="0"/>
      <dgm:spPr/>
    </dgm:pt>
    <dgm:pt modelId="{9CF141D1-CC16-7B4B-BEDD-AA0B0500B407}" type="pres">
      <dgm:prSet presAssocID="{7D4C848A-BCC4-2446-BE49-99D62FC39A72}" presName="parTxMid" presStyleLbl="revTx" presStyleIdx="1" presStyleCnt="3"/>
      <dgm:spPr/>
    </dgm:pt>
    <dgm:pt modelId="{E0179CC1-3182-F644-9955-526E622F7C85}" type="pres">
      <dgm:prSet presAssocID="{7D4C848A-BCC4-2446-BE49-99D62FC39A72}" presName="spMid" presStyleCnt="0"/>
      <dgm:spPr/>
    </dgm:pt>
    <dgm:pt modelId="{1866B45F-BE72-664E-85C7-FCDD7DD3FF76}" type="pres">
      <dgm:prSet presAssocID="{389ECFB8-905D-2D49-B787-BC5B4A7EE8D8}" presName="chevronComposite1" presStyleCnt="0"/>
      <dgm:spPr/>
    </dgm:pt>
    <dgm:pt modelId="{45881124-C34B-0A49-BAD1-CE20158CB13D}" type="pres">
      <dgm:prSet presAssocID="{389ECFB8-905D-2D49-B787-BC5B4A7EE8D8}" presName="chevron1" presStyleLbl="sibTrans2D1" presStyleIdx="1" presStyleCnt="3"/>
      <dgm:spPr/>
    </dgm:pt>
    <dgm:pt modelId="{5129F5EB-5450-3344-9C1E-93B361ACB9A7}" type="pres">
      <dgm:prSet presAssocID="{389ECFB8-905D-2D49-B787-BC5B4A7EE8D8}" presName="spChevron1" presStyleCnt="0"/>
      <dgm:spPr/>
    </dgm:pt>
    <dgm:pt modelId="{EBDAEC3E-9058-F942-9B3D-C3B771DC3CD5}" type="pres">
      <dgm:prSet presAssocID="{A1FC8E8E-40DF-3443-B558-476B545269CA}" presName="middle" presStyleCnt="0"/>
      <dgm:spPr/>
    </dgm:pt>
    <dgm:pt modelId="{F1F51A9F-DD1A-AD47-8C16-0BF0B7BE3B69}" type="pres">
      <dgm:prSet presAssocID="{A1FC8E8E-40DF-3443-B558-476B545269CA}" presName="parTxMid" presStyleLbl="revTx" presStyleIdx="2" presStyleCnt="3"/>
      <dgm:spPr/>
    </dgm:pt>
    <dgm:pt modelId="{510A47A8-A174-444E-866D-D947934D941A}" type="pres">
      <dgm:prSet presAssocID="{A1FC8E8E-40DF-3443-B558-476B545269CA}" presName="spMid" presStyleCnt="0"/>
      <dgm:spPr/>
    </dgm:pt>
    <dgm:pt modelId="{09117F07-B0C9-C44E-BC9F-DC5ABDCEFBF6}" type="pres">
      <dgm:prSet presAssocID="{3B191030-5671-6944-AB8D-7D4CFA9F6A86}" presName="chevronComposite1" presStyleCnt="0"/>
      <dgm:spPr/>
    </dgm:pt>
    <dgm:pt modelId="{7BA5548D-B7F3-A942-B322-FE2EE126BEE7}" type="pres">
      <dgm:prSet presAssocID="{3B191030-5671-6944-AB8D-7D4CFA9F6A86}" presName="chevron1" presStyleLbl="sibTrans2D1" presStyleIdx="2" presStyleCnt="3"/>
      <dgm:spPr>
        <a:solidFill>
          <a:schemeClr val="accent1">
            <a:lumMod val="20000"/>
            <a:lumOff val="80000"/>
          </a:schemeClr>
        </a:solidFill>
      </dgm:spPr>
    </dgm:pt>
    <dgm:pt modelId="{4130B6E6-1DE3-5C40-8E55-8CE3966BDBA6}" type="pres">
      <dgm:prSet presAssocID="{3B191030-5671-6944-AB8D-7D4CFA9F6A86}" presName="spChevron1" presStyleCnt="0"/>
      <dgm:spPr/>
    </dgm:pt>
    <dgm:pt modelId="{D7C978D9-BA2D-3B4A-9F52-5F090728A685}" type="pres">
      <dgm:prSet presAssocID="{D353FBEF-C6A1-2B45-8FE9-0F622CCD747A}" presName="last" presStyleCnt="0"/>
      <dgm:spPr/>
    </dgm:pt>
    <dgm:pt modelId="{57143963-CCBC-F74C-BE9A-092E05B98D67}" type="pres">
      <dgm:prSet presAssocID="{D353FBEF-C6A1-2B45-8FE9-0F622CCD747A}" presName="circleTx" presStyleLbl="node1" presStyleIdx="18" presStyleCnt="19" custScaleX="37373" custScaleY="37707"/>
      <dgm:spPr/>
    </dgm:pt>
    <dgm:pt modelId="{31D35D36-94F3-674C-BAA3-0A61DE7C38DA}" type="pres">
      <dgm:prSet presAssocID="{D353FBEF-C6A1-2B45-8FE9-0F622CCD747A}" presName="spN" presStyleCnt="0"/>
      <dgm:spPr/>
    </dgm:pt>
  </dgm:ptLst>
  <dgm:cxnLst>
    <dgm:cxn modelId="{0DCEF804-EB72-9043-990E-C717C2E2959C}" type="presOf" srcId="{D353FBEF-C6A1-2B45-8FE9-0F622CCD747A}" destId="{57143963-CCBC-F74C-BE9A-092E05B98D67}" srcOrd="0" destOrd="0" presId="urn:microsoft.com/office/officeart/2009/3/layout/RandomtoResultProcess"/>
    <dgm:cxn modelId="{35B77609-D55A-8B4E-A2F4-26075E01C7E8}" srcId="{9431A76A-19B7-BB45-8193-F0206C7B2693}" destId="{A1FC8E8E-40DF-3443-B558-476B545269CA}" srcOrd="2" destOrd="0" parTransId="{3506A39A-50D7-4345-A787-846F0BB3784C}" sibTransId="{3B191030-5671-6944-AB8D-7D4CFA9F6A86}"/>
    <dgm:cxn modelId="{2CEBDC0F-BC68-274A-9539-C88981D3B10D}" type="presOf" srcId="{7D4C848A-BCC4-2446-BE49-99D62FC39A72}" destId="{9CF141D1-CC16-7B4B-BEDD-AA0B0500B407}" srcOrd="0" destOrd="0" presId="urn:microsoft.com/office/officeart/2009/3/layout/RandomtoResultProcess"/>
    <dgm:cxn modelId="{D697C82B-8017-9542-9E3B-C737B602B572}" type="presOf" srcId="{9431A76A-19B7-BB45-8193-F0206C7B2693}" destId="{1076EBDC-1376-CB46-B427-7BA57D12A270}" srcOrd="0" destOrd="0" presId="urn:microsoft.com/office/officeart/2009/3/layout/RandomtoResultProcess"/>
    <dgm:cxn modelId="{719A373F-32A8-1245-9458-1A45B993E202}" type="presOf" srcId="{A1FC8E8E-40DF-3443-B558-476B545269CA}" destId="{F1F51A9F-DD1A-AD47-8C16-0BF0B7BE3B69}" srcOrd="0" destOrd="0" presId="urn:microsoft.com/office/officeart/2009/3/layout/RandomtoResultProcess"/>
    <dgm:cxn modelId="{934DF869-75E0-8B45-9B17-C73FC3F57766}" srcId="{9431A76A-19B7-BB45-8193-F0206C7B2693}" destId="{6969A21A-20A2-C04F-A64F-BECFC2E55F92}" srcOrd="0" destOrd="0" parTransId="{673945AF-53F8-004C-A9CC-479DA3FB119E}" sibTransId="{0A410F02-2960-3249-9CBC-565E697A89E7}"/>
    <dgm:cxn modelId="{1AB620A0-02AF-304A-A8AA-942D0BA6599B}" srcId="{9431A76A-19B7-BB45-8193-F0206C7B2693}" destId="{D353FBEF-C6A1-2B45-8FE9-0F622CCD747A}" srcOrd="3" destOrd="0" parTransId="{BFD08A93-5D3C-C94B-BE8D-708819EFB532}" sibTransId="{67576677-B998-984D-B394-2D1B9B46C649}"/>
    <dgm:cxn modelId="{6E4FDECB-8F7F-7845-A039-AA593D7D863C}" type="presOf" srcId="{6969A21A-20A2-C04F-A64F-BECFC2E55F92}" destId="{B67A78DC-78E8-D147-9A2A-B2D9BE1202F0}" srcOrd="0" destOrd="0" presId="urn:microsoft.com/office/officeart/2009/3/layout/RandomtoResultProcess"/>
    <dgm:cxn modelId="{09CF0DFD-83AF-AA4B-9F60-F4E087365D2D}" srcId="{9431A76A-19B7-BB45-8193-F0206C7B2693}" destId="{7D4C848A-BCC4-2446-BE49-99D62FC39A72}" srcOrd="1" destOrd="0" parTransId="{0FD3E942-59DC-A345-B200-3FA5F4BDF8E2}" sibTransId="{389ECFB8-905D-2D49-B787-BC5B4A7EE8D8}"/>
    <dgm:cxn modelId="{E5A89FF3-7D4C-D241-9FB1-107252BB238B}" type="presParOf" srcId="{1076EBDC-1376-CB46-B427-7BA57D12A270}" destId="{66EBD3F9-60B9-FE4E-84DE-A9C8F8043AA5}" srcOrd="0" destOrd="0" presId="urn:microsoft.com/office/officeart/2009/3/layout/RandomtoResultProcess"/>
    <dgm:cxn modelId="{54D6028B-7D46-2F44-AA53-D55BE0C1CEC2}" type="presParOf" srcId="{66EBD3F9-60B9-FE4E-84DE-A9C8F8043AA5}" destId="{B67A78DC-78E8-D147-9A2A-B2D9BE1202F0}" srcOrd="0" destOrd="0" presId="urn:microsoft.com/office/officeart/2009/3/layout/RandomtoResultProcess"/>
    <dgm:cxn modelId="{2C69B845-DE31-E84D-A799-E9BDFF2909A6}" type="presParOf" srcId="{66EBD3F9-60B9-FE4E-84DE-A9C8F8043AA5}" destId="{515DF064-6259-0343-83A0-42FD14CFD4F8}" srcOrd="1" destOrd="0" presId="urn:microsoft.com/office/officeart/2009/3/layout/RandomtoResultProcess"/>
    <dgm:cxn modelId="{08E46B88-8B01-3E49-8AEC-9509D19FC736}" type="presParOf" srcId="{66EBD3F9-60B9-FE4E-84DE-A9C8F8043AA5}" destId="{4F7130E8-A41E-7C4F-91A4-60CA264B0154}" srcOrd="2" destOrd="0" presId="urn:microsoft.com/office/officeart/2009/3/layout/RandomtoResultProcess"/>
    <dgm:cxn modelId="{D0780244-AB07-4D43-8889-CF5EA715516F}" type="presParOf" srcId="{66EBD3F9-60B9-FE4E-84DE-A9C8F8043AA5}" destId="{05E6D8CC-9566-6E47-B20D-A1E1F0A22FF6}" srcOrd="3" destOrd="0" presId="urn:microsoft.com/office/officeart/2009/3/layout/RandomtoResultProcess"/>
    <dgm:cxn modelId="{9FA665FF-FAE4-134C-8644-5FF85A8C3398}" type="presParOf" srcId="{66EBD3F9-60B9-FE4E-84DE-A9C8F8043AA5}" destId="{2EF3DC4B-423A-6D4F-B6B3-81C597E39674}" srcOrd="4" destOrd="0" presId="urn:microsoft.com/office/officeart/2009/3/layout/RandomtoResultProcess"/>
    <dgm:cxn modelId="{C15A8009-9FE6-294F-B07A-7063B5C7B3BD}" type="presParOf" srcId="{66EBD3F9-60B9-FE4E-84DE-A9C8F8043AA5}" destId="{6271E777-D4D4-5441-803C-00606163BC40}" srcOrd="5" destOrd="0" presId="urn:microsoft.com/office/officeart/2009/3/layout/RandomtoResultProcess"/>
    <dgm:cxn modelId="{E801DA04-1AB0-514D-A1E3-75C7613DB693}" type="presParOf" srcId="{66EBD3F9-60B9-FE4E-84DE-A9C8F8043AA5}" destId="{946734D7-12CD-F040-A0FE-071FB7AA2726}" srcOrd="6" destOrd="0" presId="urn:microsoft.com/office/officeart/2009/3/layout/RandomtoResultProcess"/>
    <dgm:cxn modelId="{D7A0F91B-57B1-CE4D-B195-D301E9947699}" type="presParOf" srcId="{66EBD3F9-60B9-FE4E-84DE-A9C8F8043AA5}" destId="{CA0B794D-960F-124B-9F78-9773E6D815DE}" srcOrd="7" destOrd="0" presId="urn:microsoft.com/office/officeart/2009/3/layout/RandomtoResultProcess"/>
    <dgm:cxn modelId="{2A4A49B7-D409-9245-9960-BF2DDC23EF0E}" type="presParOf" srcId="{66EBD3F9-60B9-FE4E-84DE-A9C8F8043AA5}" destId="{C617CAA3-E30F-AE4A-888B-67418784F139}" srcOrd="8" destOrd="0" presId="urn:microsoft.com/office/officeart/2009/3/layout/RandomtoResultProcess"/>
    <dgm:cxn modelId="{360A02F6-5B66-5943-9DAA-8DB56EEE149D}" type="presParOf" srcId="{66EBD3F9-60B9-FE4E-84DE-A9C8F8043AA5}" destId="{F976309C-E00E-444D-B946-11C01F24743A}" srcOrd="9" destOrd="0" presId="urn:microsoft.com/office/officeart/2009/3/layout/RandomtoResultProcess"/>
    <dgm:cxn modelId="{4810D439-4CCD-5647-A4A9-C507207AE5E5}" type="presParOf" srcId="{66EBD3F9-60B9-FE4E-84DE-A9C8F8043AA5}" destId="{08DB2BEB-316F-174B-A58B-A6B2337E605E}" srcOrd="10" destOrd="0" presId="urn:microsoft.com/office/officeart/2009/3/layout/RandomtoResultProcess"/>
    <dgm:cxn modelId="{763E2425-CC73-A049-B38F-984681495C80}" type="presParOf" srcId="{66EBD3F9-60B9-FE4E-84DE-A9C8F8043AA5}" destId="{170388C1-D71D-0C44-8764-B1293DB897CF}" srcOrd="11" destOrd="0" presId="urn:microsoft.com/office/officeart/2009/3/layout/RandomtoResultProcess"/>
    <dgm:cxn modelId="{4AEB9F51-2220-ED4C-A0DD-38D3410E08F3}" type="presParOf" srcId="{66EBD3F9-60B9-FE4E-84DE-A9C8F8043AA5}" destId="{3B30E90B-0725-7E4B-968E-376596AB8400}" srcOrd="12" destOrd="0" presId="urn:microsoft.com/office/officeart/2009/3/layout/RandomtoResultProcess"/>
    <dgm:cxn modelId="{6DC5471E-61EC-D340-BC77-A62765BBDF24}" type="presParOf" srcId="{66EBD3F9-60B9-FE4E-84DE-A9C8F8043AA5}" destId="{7403F929-227E-CE4A-BFAC-02FC86729B85}" srcOrd="13" destOrd="0" presId="urn:microsoft.com/office/officeart/2009/3/layout/RandomtoResultProcess"/>
    <dgm:cxn modelId="{308A8998-AB5E-074E-A608-D88C7DE4E742}" type="presParOf" srcId="{66EBD3F9-60B9-FE4E-84DE-A9C8F8043AA5}" destId="{252F6FDD-48DE-4246-B325-CD5EA6C60F6C}" srcOrd="14" destOrd="0" presId="urn:microsoft.com/office/officeart/2009/3/layout/RandomtoResultProcess"/>
    <dgm:cxn modelId="{892DF0AA-EBE6-D04B-B915-05CC409C77CC}" type="presParOf" srcId="{66EBD3F9-60B9-FE4E-84DE-A9C8F8043AA5}" destId="{9FCAE6C7-8FBA-1247-91E0-B847E284B13E}" srcOrd="15" destOrd="0" presId="urn:microsoft.com/office/officeart/2009/3/layout/RandomtoResultProcess"/>
    <dgm:cxn modelId="{38EC6B21-2803-4E41-BEB7-AA35461DCBE0}" type="presParOf" srcId="{66EBD3F9-60B9-FE4E-84DE-A9C8F8043AA5}" destId="{01B442F6-1324-0445-804A-E77D0378FD6B}" srcOrd="16" destOrd="0" presId="urn:microsoft.com/office/officeart/2009/3/layout/RandomtoResultProcess"/>
    <dgm:cxn modelId="{7A5CD073-0C56-724A-8414-09E581F3F7AC}" type="presParOf" srcId="{66EBD3F9-60B9-FE4E-84DE-A9C8F8043AA5}" destId="{59F3667C-DEC8-3A43-B5C4-3E6D46C96F9B}" srcOrd="17" destOrd="0" presId="urn:microsoft.com/office/officeart/2009/3/layout/RandomtoResultProcess"/>
    <dgm:cxn modelId="{89534520-C6C9-9A4C-A75E-2FB39ED9D13E}" type="presParOf" srcId="{66EBD3F9-60B9-FE4E-84DE-A9C8F8043AA5}" destId="{1BD58EA9-9490-3A4D-A944-E5933782472A}" srcOrd="18" destOrd="0" presId="urn:microsoft.com/office/officeart/2009/3/layout/RandomtoResultProcess"/>
    <dgm:cxn modelId="{1E2B9497-016C-7544-A04A-780431B3CA96}" type="presParOf" srcId="{1076EBDC-1376-CB46-B427-7BA57D12A270}" destId="{DC8BC2E4-3665-9E4D-84D5-33D92EE0A135}" srcOrd="1" destOrd="0" presId="urn:microsoft.com/office/officeart/2009/3/layout/RandomtoResultProcess"/>
    <dgm:cxn modelId="{BC2EFF07-674A-544C-BB32-EC2A2414AE96}" type="presParOf" srcId="{DC8BC2E4-3665-9E4D-84D5-33D92EE0A135}" destId="{DF67145E-4EC7-7E40-9CB2-54D5D6B2FBFB}" srcOrd="0" destOrd="0" presId="urn:microsoft.com/office/officeart/2009/3/layout/RandomtoResultProcess"/>
    <dgm:cxn modelId="{343A2B35-0BE6-FA4E-ABCA-326E6480C572}" type="presParOf" srcId="{DC8BC2E4-3665-9E4D-84D5-33D92EE0A135}" destId="{947E9AF9-AECE-074D-A0D9-FDEE947E2F90}" srcOrd="1" destOrd="0" presId="urn:microsoft.com/office/officeart/2009/3/layout/RandomtoResultProcess"/>
    <dgm:cxn modelId="{26089AAC-3C05-F147-9F6A-2B4137ED497B}" type="presParOf" srcId="{1076EBDC-1376-CB46-B427-7BA57D12A270}" destId="{4170A0D4-827D-5A40-9141-01EAFDD93004}" srcOrd="2" destOrd="0" presId="urn:microsoft.com/office/officeart/2009/3/layout/RandomtoResultProcess"/>
    <dgm:cxn modelId="{20461DD4-48BF-8247-ABFC-B04FD9993EB2}" type="presParOf" srcId="{4170A0D4-827D-5A40-9141-01EAFDD93004}" destId="{9CF141D1-CC16-7B4B-BEDD-AA0B0500B407}" srcOrd="0" destOrd="0" presId="urn:microsoft.com/office/officeart/2009/3/layout/RandomtoResultProcess"/>
    <dgm:cxn modelId="{0F2EF865-C231-E245-85A7-E976DE0009DE}" type="presParOf" srcId="{4170A0D4-827D-5A40-9141-01EAFDD93004}" destId="{E0179CC1-3182-F644-9955-526E622F7C85}" srcOrd="1" destOrd="0" presId="urn:microsoft.com/office/officeart/2009/3/layout/RandomtoResultProcess"/>
    <dgm:cxn modelId="{2804EE08-4DDC-2A4C-BBA4-7DF607077901}" type="presParOf" srcId="{1076EBDC-1376-CB46-B427-7BA57D12A270}" destId="{1866B45F-BE72-664E-85C7-FCDD7DD3FF76}" srcOrd="3" destOrd="0" presId="urn:microsoft.com/office/officeart/2009/3/layout/RandomtoResultProcess"/>
    <dgm:cxn modelId="{6EE6211B-B448-4647-8D11-4330CE7A60C1}" type="presParOf" srcId="{1866B45F-BE72-664E-85C7-FCDD7DD3FF76}" destId="{45881124-C34B-0A49-BAD1-CE20158CB13D}" srcOrd="0" destOrd="0" presId="urn:microsoft.com/office/officeart/2009/3/layout/RandomtoResultProcess"/>
    <dgm:cxn modelId="{03CD6395-7039-D848-A6C2-F4D2D415D80F}" type="presParOf" srcId="{1866B45F-BE72-664E-85C7-FCDD7DD3FF76}" destId="{5129F5EB-5450-3344-9C1E-93B361ACB9A7}" srcOrd="1" destOrd="0" presId="urn:microsoft.com/office/officeart/2009/3/layout/RandomtoResultProcess"/>
    <dgm:cxn modelId="{0A5BB1C2-1F9F-1147-BFBF-A75C966E097A}" type="presParOf" srcId="{1076EBDC-1376-CB46-B427-7BA57D12A270}" destId="{EBDAEC3E-9058-F942-9B3D-C3B771DC3CD5}" srcOrd="4" destOrd="0" presId="urn:microsoft.com/office/officeart/2009/3/layout/RandomtoResultProcess"/>
    <dgm:cxn modelId="{7615CD3F-759F-9D4B-887E-FEE15FF8ACAA}" type="presParOf" srcId="{EBDAEC3E-9058-F942-9B3D-C3B771DC3CD5}" destId="{F1F51A9F-DD1A-AD47-8C16-0BF0B7BE3B69}" srcOrd="0" destOrd="0" presId="urn:microsoft.com/office/officeart/2009/3/layout/RandomtoResultProcess"/>
    <dgm:cxn modelId="{495AB295-868A-994C-9C32-09BBF81A7750}" type="presParOf" srcId="{EBDAEC3E-9058-F942-9B3D-C3B771DC3CD5}" destId="{510A47A8-A174-444E-866D-D947934D941A}" srcOrd="1" destOrd="0" presId="urn:microsoft.com/office/officeart/2009/3/layout/RandomtoResultProcess"/>
    <dgm:cxn modelId="{EC75F940-186D-A44D-80F4-DBC569570EE1}" type="presParOf" srcId="{1076EBDC-1376-CB46-B427-7BA57D12A270}" destId="{09117F07-B0C9-C44E-BC9F-DC5ABDCEFBF6}" srcOrd="5" destOrd="0" presId="urn:microsoft.com/office/officeart/2009/3/layout/RandomtoResultProcess"/>
    <dgm:cxn modelId="{7CD4E1F6-2A79-E54E-88AD-013347341F32}" type="presParOf" srcId="{09117F07-B0C9-C44E-BC9F-DC5ABDCEFBF6}" destId="{7BA5548D-B7F3-A942-B322-FE2EE126BEE7}" srcOrd="0" destOrd="0" presId="urn:microsoft.com/office/officeart/2009/3/layout/RandomtoResultProcess"/>
    <dgm:cxn modelId="{F7B0BCB7-FB53-184D-9BBD-B26DE63C5096}" type="presParOf" srcId="{09117F07-B0C9-C44E-BC9F-DC5ABDCEFBF6}" destId="{4130B6E6-1DE3-5C40-8E55-8CE3966BDBA6}" srcOrd="1" destOrd="0" presId="urn:microsoft.com/office/officeart/2009/3/layout/RandomtoResultProcess"/>
    <dgm:cxn modelId="{394AFD4A-5883-1D4A-965F-7803B27200E4}" type="presParOf" srcId="{1076EBDC-1376-CB46-B427-7BA57D12A270}" destId="{D7C978D9-BA2D-3B4A-9F52-5F090728A685}" srcOrd="6" destOrd="0" presId="urn:microsoft.com/office/officeart/2009/3/layout/RandomtoResultProcess"/>
    <dgm:cxn modelId="{4A3F0516-ADF2-1D4B-96AF-3CF1EF209645}" type="presParOf" srcId="{D7C978D9-BA2D-3B4A-9F52-5F090728A685}" destId="{57143963-CCBC-F74C-BE9A-092E05B98D67}" srcOrd="0" destOrd="0" presId="urn:microsoft.com/office/officeart/2009/3/layout/RandomtoResultProcess"/>
    <dgm:cxn modelId="{896A489F-E596-824B-969E-B32C4EE89512}" type="presParOf" srcId="{D7C978D9-BA2D-3B4A-9F52-5F090728A685}" destId="{31D35D36-94F3-674C-BAA3-0A61DE7C38DA}" srcOrd="1" destOrd="0" presId="urn:microsoft.com/office/officeart/2009/3/layout/RandomtoResult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431A76A-19B7-BB45-8193-F0206C7B2693}" type="doc">
      <dgm:prSet loTypeId="urn:microsoft.com/office/officeart/2009/3/layout/RandomtoResultProcess" loCatId="" qsTypeId="urn:microsoft.com/office/officeart/2005/8/quickstyle/simple1" qsCatId="simple" csTypeId="urn:microsoft.com/office/officeart/2005/8/colors/accent5_4" csCatId="accent5" phldr="1"/>
      <dgm:spPr/>
      <dgm:t>
        <a:bodyPr/>
        <a:lstStyle/>
        <a:p>
          <a:endParaRPr lang="en-US"/>
        </a:p>
      </dgm:t>
    </dgm:pt>
    <dgm:pt modelId="{6969A21A-20A2-C04F-A64F-BECFC2E55F92}">
      <dgm:prSet phldrT="[Text]"/>
      <dgm:spPr/>
      <dgm:t>
        <a:bodyPr/>
        <a:lstStyle/>
        <a:p>
          <a:r>
            <a:rPr lang="en-US" i="1" dirty="0"/>
            <a:t>Potential Referrals</a:t>
          </a:r>
        </a:p>
      </dgm:t>
    </dgm:pt>
    <dgm:pt modelId="{0A410F02-2960-3249-9CBC-565E697A89E7}" type="sibTrans" cxnId="{934DF869-75E0-8B45-9B17-C73FC3F57766}">
      <dgm:prSet/>
      <dgm:spPr/>
      <dgm:t>
        <a:bodyPr/>
        <a:lstStyle/>
        <a:p>
          <a:endParaRPr lang="en-US"/>
        </a:p>
      </dgm:t>
    </dgm:pt>
    <dgm:pt modelId="{673945AF-53F8-004C-A9CC-479DA3FB119E}" type="parTrans" cxnId="{934DF869-75E0-8B45-9B17-C73FC3F57766}">
      <dgm:prSet/>
      <dgm:spPr/>
      <dgm:t>
        <a:bodyPr/>
        <a:lstStyle/>
        <a:p>
          <a:endParaRPr lang="en-US"/>
        </a:p>
      </dgm:t>
    </dgm:pt>
    <dgm:pt modelId="{A1FC8E8E-40DF-3443-B558-476B545269CA}">
      <dgm:prSet phldrT="[Text]"/>
      <dgm:spPr/>
      <dgm:t>
        <a:bodyPr/>
        <a:lstStyle/>
        <a:p>
          <a:endParaRPr lang="en-US" i="1" dirty="0"/>
        </a:p>
      </dgm:t>
    </dgm:pt>
    <dgm:pt modelId="{3506A39A-50D7-4345-A787-846F0BB3784C}" type="parTrans" cxnId="{35B77609-D55A-8B4E-A2F4-26075E01C7E8}">
      <dgm:prSet/>
      <dgm:spPr/>
      <dgm:t>
        <a:bodyPr/>
        <a:lstStyle/>
        <a:p>
          <a:endParaRPr lang="en-US"/>
        </a:p>
      </dgm:t>
    </dgm:pt>
    <dgm:pt modelId="{3B191030-5671-6944-AB8D-7D4CFA9F6A86}" type="sibTrans" cxnId="{35B77609-D55A-8B4E-A2F4-26075E01C7E8}">
      <dgm:prSet/>
      <dgm:spPr/>
      <dgm:t>
        <a:bodyPr/>
        <a:lstStyle/>
        <a:p>
          <a:endParaRPr lang="en-US"/>
        </a:p>
      </dgm:t>
    </dgm:pt>
    <dgm:pt modelId="{7D4C848A-BCC4-2446-BE49-99D62FC39A72}">
      <dgm:prSet phldrT="[Text]"/>
      <dgm:spPr/>
      <dgm:t>
        <a:bodyPr/>
        <a:lstStyle/>
        <a:p>
          <a:endParaRPr lang="en-US" i="1" dirty="0"/>
        </a:p>
      </dgm:t>
    </dgm:pt>
    <dgm:pt modelId="{389ECFB8-905D-2D49-B787-BC5B4A7EE8D8}" type="sibTrans" cxnId="{09CF0DFD-83AF-AA4B-9F60-F4E087365D2D}">
      <dgm:prSet/>
      <dgm:spPr/>
      <dgm:t>
        <a:bodyPr/>
        <a:lstStyle/>
        <a:p>
          <a:endParaRPr lang="en-US"/>
        </a:p>
      </dgm:t>
    </dgm:pt>
    <dgm:pt modelId="{0FD3E942-59DC-A345-B200-3FA5F4BDF8E2}" type="parTrans" cxnId="{09CF0DFD-83AF-AA4B-9F60-F4E087365D2D}">
      <dgm:prSet/>
      <dgm:spPr/>
      <dgm:t>
        <a:bodyPr/>
        <a:lstStyle/>
        <a:p>
          <a:endParaRPr lang="en-US"/>
        </a:p>
      </dgm:t>
    </dgm:pt>
    <dgm:pt modelId="{D353FBEF-C6A1-2B45-8FE9-0F622CCD747A}">
      <dgm:prSet phldrT="[Text]"/>
      <dgm:spPr/>
      <dgm:t>
        <a:bodyPr/>
        <a:lstStyle/>
        <a:p>
          <a:endParaRPr lang="en-US" i="1" dirty="0"/>
        </a:p>
      </dgm:t>
    </dgm:pt>
    <dgm:pt modelId="{67576677-B998-984D-B394-2D1B9B46C649}" type="sibTrans" cxnId="{1AB620A0-02AF-304A-A8AA-942D0BA6599B}">
      <dgm:prSet/>
      <dgm:spPr/>
      <dgm:t>
        <a:bodyPr/>
        <a:lstStyle/>
        <a:p>
          <a:endParaRPr lang="en-US"/>
        </a:p>
      </dgm:t>
    </dgm:pt>
    <dgm:pt modelId="{BFD08A93-5D3C-C94B-BE8D-708819EFB532}" type="parTrans" cxnId="{1AB620A0-02AF-304A-A8AA-942D0BA6599B}">
      <dgm:prSet/>
      <dgm:spPr/>
      <dgm:t>
        <a:bodyPr/>
        <a:lstStyle/>
        <a:p>
          <a:endParaRPr lang="en-US"/>
        </a:p>
      </dgm:t>
    </dgm:pt>
    <dgm:pt modelId="{1076EBDC-1376-CB46-B427-7BA57D12A270}" type="pres">
      <dgm:prSet presAssocID="{9431A76A-19B7-BB45-8193-F0206C7B2693}" presName="Name0" presStyleCnt="0">
        <dgm:presLayoutVars>
          <dgm:dir/>
          <dgm:animOne val="branch"/>
          <dgm:animLvl val="lvl"/>
        </dgm:presLayoutVars>
      </dgm:prSet>
      <dgm:spPr/>
    </dgm:pt>
    <dgm:pt modelId="{66EBD3F9-60B9-FE4E-84DE-A9C8F8043AA5}" type="pres">
      <dgm:prSet presAssocID="{6969A21A-20A2-C04F-A64F-BECFC2E55F92}" presName="chaos" presStyleCnt="0"/>
      <dgm:spPr/>
    </dgm:pt>
    <dgm:pt modelId="{B67A78DC-78E8-D147-9A2A-B2D9BE1202F0}" type="pres">
      <dgm:prSet presAssocID="{6969A21A-20A2-C04F-A64F-BECFC2E55F92}" presName="parTx1" presStyleLbl="revTx" presStyleIdx="0" presStyleCnt="3"/>
      <dgm:spPr/>
    </dgm:pt>
    <dgm:pt modelId="{515DF064-6259-0343-83A0-42FD14CFD4F8}" type="pres">
      <dgm:prSet presAssocID="{6969A21A-20A2-C04F-A64F-BECFC2E55F92}" presName="c1" presStyleLbl="node1" presStyleIdx="0" presStyleCnt="19"/>
      <dgm:spPr/>
    </dgm:pt>
    <dgm:pt modelId="{4F7130E8-A41E-7C4F-91A4-60CA264B0154}" type="pres">
      <dgm:prSet presAssocID="{6969A21A-20A2-C04F-A64F-BECFC2E55F92}" presName="c2" presStyleLbl="node1" presStyleIdx="1" presStyleCnt="19"/>
      <dgm:spPr/>
    </dgm:pt>
    <dgm:pt modelId="{05E6D8CC-9566-6E47-B20D-A1E1F0A22FF6}" type="pres">
      <dgm:prSet presAssocID="{6969A21A-20A2-C04F-A64F-BECFC2E55F92}" presName="c3" presStyleLbl="node1" presStyleIdx="2" presStyleCnt="19"/>
      <dgm:spPr/>
    </dgm:pt>
    <dgm:pt modelId="{2EF3DC4B-423A-6D4F-B6B3-81C597E39674}" type="pres">
      <dgm:prSet presAssocID="{6969A21A-20A2-C04F-A64F-BECFC2E55F92}" presName="c4" presStyleLbl="node1" presStyleIdx="3" presStyleCnt="19"/>
      <dgm:spPr/>
    </dgm:pt>
    <dgm:pt modelId="{6271E777-D4D4-5441-803C-00606163BC40}" type="pres">
      <dgm:prSet presAssocID="{6969A21A-20A2-C04F-A64F-BECFC2E55F92}" presName="c5" presStyleLbl="node1" presStyleIdx="4" presStyleCnt="19"/>
      <dgm:spPr/>
    </dgm:pt>
    <dgm:pt modelId="{946734D7-12CD-F040-A0FE-071FB7AA2726}" type="pres">
      <dgm:prSet presAssocID="{6969A21A-20A2-C04F-A64F-BECFC2E55F92}" presName="c6" presStyleLbl="node1" presStyleIdx="5" presStyleCnt="19"/>
      <dgm:spPr/>
    </dgm:pt>
    <dgm:pt modelId="{CA0B794D-960F-124B-9F78-9773E6D815DE}" type="pres">
      <dgm:prSet presAssocID="{6969A21A-20A2-C04F-A64F-BECFC2E55F92}" presName="c7" presStyleLbl="node1" presStyleIdx="6" presStyleCnt="19"/>
      <dgm:spPr/>
    </dgm:pt>
    <dgm:pt modelId="{C617CAA3-E30F-AE4A-888B-67418784F139}" type="pres">
      <dgm:prSet presAssocID="{6969A21A-20A2-C04F-A64F-BECFC2E55F92}" presName="c8" presStyleLbl="node1" presStyleIdx="7" presStyleCnt="19"/>
      <dgm:spPr/>
    </dgm:pt>
    <dgm:pt modelId="{F976309C-E00E-444D-B946-11C01F24743A}" type="pres">
      <dgm:prSet presAssocID="{6969A21A-20A2-C04F-A64F-BECFC2E55F92}" presName="c9" presStyleLbl="node1" presStyleIdx="8" presStyleCnt="19"/>
      <dgm:spPr/>
    </dgm:pt>
    <dgm:pt modelId="{08DB2BEB-316F-174B-A58B-A6B2337E605E}" type="pres">
      <dgm:prSet presAssocID="{6969A21A-20A2-C04F-A64F-BECFC2E55F92}" presName="c10" presStyleLbl="node1" presStyleIdx="9" presStyleCnt="19"/>
      <dgm:spPr/>
    </dgm:pt>
    <dgm:pt modelId="{170388C1-D71D-0C44-8764-B1293DB897CF}" type="pres">
      <dgm:prSet presAssocID="{6969A21A-20A2-C04F-A64F-BECFC2E55F92}" presName="c11" presStyleLbl="node1" presStyleIdx="10" presStyleCnt="19"/>
      <dgm:spPr/>
    </dgm:pt>
    <dgm:pt modelId="{3B30E90B-0725-7E4B-968E-376596AB8400}" type="pres">
      <dgm:prSet presAssocID="{6969A21A-20A2-C04F-A64F-BECFC2E55F92}" presName="c12" presStyleLbl="node1" presStyleIdx="11" presStyleCnt="19"/>
      <dgm:spPr/>
    </dgm:pt>
    <dgm:pt modelId="{7403F929-227E-CE4A-BFAC-02FC86729B85}" type="pres">
      <dgm:prSet presAssocID="{6969A21A-20A2-C04F-A64F-BECFC2E55F92}" presName="c13" presStyleLbl="node1" presStyleIdx="12" presStyleCnt="19"/>
      <dgm:spPr/>
    </dgm:pt>
    <dgm:pt modelId="{252F6FDD-48DE-4246-B325-CD5EA6C60F6C}" type="pres">
      <dgm:prSet presAssocID="{6969A21A-20A2-C04F-A64F-BECFC2E55F92}" presName="c14" presStyleLbl="node1" presStyleIdx="13" presStyleCnt="19"/>
      <dgm:spPr/>
    </dgm:pt>
    <dgm:pt modelId="{9FCAE6C7-8FBA-1247-91E0-B847E284B13E}" type="pres">
      <dgm:prSet presAssocID="{6969A21A-20A2-C04F-A64F-BECFC2E55F92}" presName="c15" presStyleLbl="node1" presStyleIdx="14" presStyleCnt="19"/>
      <dgm:spPr/>
    </dgm:pt>
    <dgm:pt modelId="{01B442F6-1324-0445-804A-E77D0378FD6B}" type="pres">
      <dgm:prSet presAssocID="{6969A21A-20A2-C04F-A64F-BECFC2E55F92}" presName="c16" presStyleLbl="node1" presStyleIdx="15" presStyleCnt="19"/>
      <dgm:spPr/>
    </dgm:pt>
    <dgm:pt modelId="{59F3667C-DEC8-3A43-B5C4-3E6D46C96F9B}" type="pres">
      <dgm:prSet presAssocID="{6969A21A-20A2-C04F-A64F-BECFC2E55F92}" presName="c17" presStyleLbl="node1" presStyleIdx="16" presStyleCnt="19"/>
      <dgm:spPr/>
    </dgm:pt>
    <dgm:pt modelId="{1BD58EA9-9490-3A4D-A944-E5933782472A}" type="pres">
      <dgm:prSet presAssocID="{6969A21A-20A2-C04F-A64F-BECFC2E55F92}" presName="c18" presStyleLbl="node1" presStyleIdx="17" presStyleCnt="19"/>
      <dgm:spPr/>
    </dgm:pt>
    <dgm:pt modelId="{DC8BC2E4-3665-9E4D-84D5-33D92EE0A135}" type="pres">
      <dgm:prSet presAssocID="{0A410F02-2960-3249-9CBC-565E697A89E7}" presName="chevronComposite1" presStyleCnt="0"/>
      <dgm:spPr/>
    </dgm:pt>
    <dgm:pt modelId="{DF67145E-4EC7-7E40-9CB2-54D5D6B2FBFB}" type="pres">
      <dgm:prSet presAssocID="{0A410F02-2960-3249-9CBC-565E697A89E7}" presName="chevron1" presStyleLbl="sibTrans2D1" presStyleIdx="0" presStyleCnt="3"/>
      <dgm:spPr/>
    </dgm:pt>
    <dgm:pt modelId="{947E9AF9-AECE-074D-A0D9-FDEE947E2F90}" type="pres">
      <dgm:prSet presAssocID="{0A410F02-2960-3249-9CBC-565E697A89E7}" presName="spChevron1" presStyleCnt="0"/>
      <dgm:spPr/>
    </dgm:pt>
    <dgm:pt modelId="{4170A0D4-827D-5A40-9141-01EAFDD93004}" type="pres">
      <dgm:prSet presAssocID="{7D4C848A-BCC4-2446-BE49-99D62FC39A72}" presName="middle" presStyleCnt="0"/>
      <dgm:spPr/>
    </dgm:pt>
    <dgm:pt modelId="{9CF141D1-CC16-7B4B-BEDD-AA0B0500B407}" type="pres">
      <dgm:prSet presAssocID="{7D4C848A-BCC4-2446-BE49-99D62FC39A72}" presName="parTxMid" presStyleLbl="revTx" presStyleIdx="1" presStyleCnt="3"/>
      <dgm:spPr/>
    </dgm:pt>
    <dgm:pt modelId="{E0179CC1-3182-F644-9955-526E622F7C85}" type="pres">
      <dgm:prSet presAssocID="{7D4C848A-BCC4-2446-BE49-99D62FC39A72}" presName="spMid" presStyleCnt="0"/>
      <dgm:spPr/>
    </dgm:pt>
    <dgm:pt modelId="{1866B45F-BE72-664E-85C7-FCDD7DD3FF76}" type="pres">
      <dgm:prSet presAssocID="{389ECFB8-905D-2D49-B787-BC5B4A7EE8D8}" presName="chevronComposite1" presStyleCnt="0"/>
      <dgm:spPr/>
    </dgm:pt>
    <dgm:pt modelId="{45881124-C34B-0A49-BAD1-CE20158CB13D}" type="pres">
      <dgm:prSet presAssocID="{389ECFB8-905D-2D49-B787-BC5B4A7EE8D8}" presName="chevron1" presStyleLbl="sibTrans2D1" presStyleIdx="1" presStyleCnt="3"/>
      <dgm:spPr/>
    </dgm:pt>
    <dgm:pt modelId="{5129F5EB-5450-3344-9C1E-93B361ACB9A7}" type="pres">
      <dgm:prSet presAssocID="{389ECFB8-905D-2D49-B787-BC5B4A7EE8D8}" presName="spChevron1" presStyleCnt="0"/>
      <dgm:spPr/>
    </dgm:pt>
    <dgm:pt modelId="{EBDAEC3E-9058-F942-9B3D-C3B771DC3CD5}" type="pres">
      <dgm:prSet presAssocID="{A1FC8E8E-40DF-3443-B558-476B545269CA}" presName="middle" presStyleCnt="0"/>
      <dgm:spPr/>
    </dgm:pt>
    <dgm:pt modelId="{F1F51A9F-DD1A-AD47-8C16-0BF0B7BE3B69}" type="pres">
      <dgm:prSet presAssocID="{A1FC8E8E-40DF-3443-B558-476B545269CA}" presName="parTxMid" presStyleLbl="revTx" presStyleIdx="2" presStyleCnt="3"/>
      <dgm:spPr/>
    </dgm:pt>
    <dgm:pt modelId="{510A47A8-A174-444E-866D-D947934D941A}" type="pres">
      <dgm:prSet presAssocID="{A1FC8E8E-40DF-3443-B558-476B545269CA}" presName="spMid" presStyleCnt="0"/>
      <dgm:spPr/>
    </dgm:pt>
    <dgm:pt modelId="{09117F07-B0C9-C44E-BC9F-DC5ABDCEFBF6}" type="pres">
      <dgm:prSet presAssocID="{3B191030-5671-6944-AB8D-7D4CFA9F6A86}" presName="chevronComposite1" presStyleCnt="0"/>
      <dgm:spPr/>
    </dgm:pt>
    <dgm:pt modelId="{7BA5548D-B7F3-A942-B322-FE2EE126BEE7}" type="pres">
      <dgm:prSet presAssocID="{3B191030-5671-6944-AB8D-7D4CFA9F6A86}" presName="chevron1" presStyleLbl="sibTrans2D1" presStyleIdx="2" presStyleCnt="3"/>
      <dgm:spPr>
        <a:solidFill>
          <a:schemeClr val="accent1">
            <a:lumMod val="20000"/>
            <a:lumOff val="80000"/>
          </a:schemeClr>
        </a:solidFill>
      </dgm:spPr>
    </dgm:pt>
    <dgm:pt modelId="{4130B6E6-1DE3-5C40-8E55-8CE3966BDBA6}" type="pres">
      <dgm:prSet presAssocID="{3B191030-5671-6944-AB8D-7D4CFA9F6A86}" presName="spChevron1" presStyleCnt="0"/>
      <dgm:spPr/>
    </dgm:pt>
    <dgm:pt modelId="{D7C978D9-BA2D-3B4A-9F52-5F090728A685}" type="pres">
      <dgm:prSet presAssocID="{D353FBEF-C6A1-2B45-8FE9-0F622CCD747A}" presName="last" presStyleCnt="0"/>
      <dgm:spPr/>
    </dgm:pt>
    <dgm:pt modelId="{57143963-CCBC-F74C-BE9A-092E05B98D67}" type="pres">
      <dgm:prSet presAssocID="{D353FBEF-C6A1-2B45-8FE9-0F622CCD747A}" presName="circleTx" presStyleLbl="node1" presStyleIdx="18" presStyleCnt="19" custScaleX="37373" custScaleY="37707"/>
      <dgm:spPr/>
    </dgm:pt>
    <dgm:pt modelId="{31D35D36-94F3-674C-BAA3-0A61DE7C38DA}" type="pres">
      <dgm:prSet presAssocID="{D353FBEF-C6A1-2B45-8FE9-0F622CCD747A}" presName="spN" presStyleCnt="0"/>
      <dgm:spPr/>
    </dgm:pt>
  </dgm:ptLst>
  <dgm:cxnLst>
    <dgm:cxn modelId="{0DCEF804-EB72-9043-990E-C717C2E2959C}" type="presOf" srcId="{D353FBEF-C6A1-2B45-8FE9-0F622CCD747A}" destId="{57143963-CCBC-F74C-BE9A-092E05B98D67}" srcOrd="0" destOrd="0" presId="urn:microsoft.com/office/officeart/2009/3/layout/RandomtoResultProcess"/>
    <dgm:cxn modelId="{35B77609-D55A-8B4E-A2F4-26075E01C7E8}" srcId="{9431A76A-19B7-BB45-8193-F0206C7B2693}" destId="{A1FC8E8E-40DF-3443-B558-476B545269CA}" srcOrd="2" destOrd="0" parTransId="{3506A39A-50D7-4345-A787-846F0BB3784C}" sibTransId="{3B191030-5671-6944-AB8D-7D4CFA9F6A86}"/>
    <dgm:cxn modelId="{2CEBDC0F-BC68-274A-9539-C88981D3B10D}" type="presOf" srcId="{7D4C848A-BCC4-2446-BE49-99D62FC39A72}" destId="{9CF141D1-CC16-7B4B-BEDD-AA0B0500B407}" srcOrd="0" destOrd="0" presId="urn:microsoft.com/office/officeart/2009/3/layout/RandomtoResultProcess"/>
    <dgm:cxn modelId="{D697C82B-8017-9542-9E3B-C737B602B572}" type="presOf" srcId="{9431A76A-19B7-BB45-8193-F0206C7B2693}" destId="{1076EBDC-1376-CB46-B427-7BA57D12A270}" srcOrd="0" destOrd="0" presId="urn:microsoft.com/office/officeart/2009/3/layout/RandomtoResultProcess"/>
    <dgm:cxn modelId="{719A373F-32A8-1245-9458-1A45B993E202}" type="presOf" srcId="{A1FC8E8E-40DF-3443-B558-476B545269CA}" destId="{F1F51A9F-DD1A-AD47-8C16-0BF0B7BE3B69}" srcOrd="0" destOrd="0" presId="urn:microsoft.com/office/officeart/2009/3/layout/RandomtoResultProcess"/>
    <dgm:cxn modelId="{934DF869-75E0-8B45-9B17-C73FC3F57766}" srcId="{9431A76A-19B7-BB45-8193-F0206C7B2693}" destId="{6969A21A-20A2-C04F-A64F-BECFC2E55F92}" srcOrd="0" destOrd="0" parTransId="{673945AF-53F8-004C-A9CC-479DA3FB119E}" sibTransId="{0A410F02-2960-3249-9CBC-565E697A89E7}"/>
    <dgm:cxn modelId="{1AB620A0-02AF-304A-A8AA-942D0BA6599B}" srcId="{9431A76A-19B7-BB45-8193-F0206C7B2693}" destId="{D353FBEF-C6A1-2B45-8FE9-0F622CCD747A}" srcOrd="3" destOrd="0" parTransId="{BFD08A93-5D3C-C94B-BE8D-708819EFB532}" sibTransId="{67576677-B998-984D-B394-2D1B9B46C649}"/>
    <dgm:cxn modelId="{6E4FDECB-8F7F-7845-A039-AA593D7D863C}" type="presOf" srcId="{6969A21A-20A2-C04F-A64F-BECFC2E55F92}" destId="{B67A78DC-78E8-D147-9A2A-B2D9BE1202F0}" srcOrd="0" destOrd="0" presId="urn:microsoft.com/office/officeart/2009/3/layout/RandomtoResultProcess"/>
    <dgm:cxn modelId="{09CF0DFD-83AF-AA4B-9F60-F4E087365D2D}" srcId="{9431A76A-19B7-BB45-8193-F0206C7B2693}" destId="{7D4C848A-BCC4-2446-BE49-99D62FC39A72}" srcOrd="1" destOrd="0" parTransId="{0FD3E942-59DC-A345-B200-3FA5F4BDF8E2}" sibTransId="{389ECFB8-905D-2D49-B787-BC5B4A7EE8D8}"/>
    <dgm:cxn modelId="{E5A89FF3-7D4C-D241-9FB1-107252BB238B}" type="presParOf" srcId="{1076EBDC-1376-CB46-B427-7BA57D12A270}" destId="{66EBD3F9-60B9-FE4E-84DE-A9C8F8043AA5}" srcOrd="0" destOrd="0" presId="urn:microsoft.com/office/officeart/2009/3/layout/RandomtoResultProcess"/>
    <dgm:cxn modelId="{54D6028B-7D46-2F44-AA53-D55BE0C1CEC2}" type="presParOf" srcId="{66EBD3F9-60B9-FE4E-84DE-A9C8F8043AA5}" destId="{B67A78DC-78E8-D147-9A2A-B2D9BE1202F0}" srcOrd="0" destOrd="0" presId="urn:microsoft.com/office/officeart/2009/3/layout/RandomtoResultProcess"/>
    <dgm:cxn modelId="{2C69B845-DE31-E84D-A799-E9BDFF2909A6}" type="presParOf" srcId="{66EBD3F9-60B9-FE4E-84DE-A9C8F8043AA5}" destId="{515DF064-6259-0343-83A0-42FD14CFD4F8}" srcOrd="1" destOrd="0" presId="urn:microsoft.com/office/officeart/2009/3/layout/RandomtoResultProcess"/>
    <dgm:cxn modelId="{08E46B88-8B01-3E49-8AEC-9509D19FC736}" type="presParOf" srcId="{66EBD3F9-60B9-FE4E-84DE-A9C8F8043AA5}" destId="{4F7130E8-A41E-7C4F-91A4-60CA264B0154}" srcOrd="2" destOrd="0" presId="urn:microsoft.com/office/officeart/2009/3/layout/RandomtoResultProcess"/>
    <dgm:cxn modelId="{D0780244-AB07-4D43-8889-CF5EA715516F}" type="presParOf" srcId="{66EBD3F9-60B9-FE4E-84DE-A9C8F8043AA5}" destId="{05E6D8CC-9566-6E47-B20D-A1E1F0A22FF6}" srcOrd="3" destOrd="0" presId="urn:microsoft.com/office/officeart/2009/3/layout/RandomtoResultProcess"/>
    <dgm:cxn modelId="{9FA665FF-FAE4-134C-8644-5FF85A8C3398}" type="presParOf" srcId="{66EBD3F9-60B9-FE4E-84DE-A9C8F8043AA5}" destId="{2EF3DC4B-423A-6D4F-B6B3-81C597E39674}" srcOrd="4" destOrd="0" presId="urn:microsoft.com/office/officeart/2009/3/layout/RandomtoResultProcess"/>
    <dgm:cxn modelId="{C15A8009-9FE6-294F-B07A-7063B5C7B3BD}" type="presParOf" srcId="{66EBD3F9-60B9-FE4E-84DE-A9C8F8043AA5}" destId="{6271E777-D4D4-5441-803C-00606163BC40}" srcOrd="5" destOrd="0" presId="urn:microsoft.com/office/officeart/2009/3/layout/RandomtoResultProcess"/>
    <dgm:cxn modelId="{E801DA04-1AB0-514D-A1E3-75C7613DB693}" type="presParOf" srcId="{66EBD3F9-60B9-FE4E-84DE-A9C8F8043AA5}" destId="{946734D7-12CD-F040-A0FE-071FB7AA2726}" srcOrd="6" destOrd="0" presId="urn:microsoft.com/office/officeart/2009/3/layout/RandomtoResultProcess"/>
    <dgm:cxn modelId="{D7A0F91B-57B1-CE4D-B195-D301E9947699}" type="presParOf" srcId="{66EBD3F9-60B9-FE4E-84DE-A9C8F8043AA5}" destId="{CA0B794D-960F-124B-9F78-9773E6D815DE}" srcOrd="7" destOrd="0" presId="urn:microsoft.com/office/officeart/2009/3/layout/RandomtoResultProcess"/>
    <dgm:cxn modelId="{2A4A49B7-D409-9245-9960-BF2DDC23EF0E}" type="presParOf" srcId="{66EBD3F9-60B9-FE4E-84DE-A9C8F8043AA5}" destId="{C617CAA3-E30F-AE4A-888B-67418784F139}" srcOrd="8" destOrd="0" presId="urn:microsoft.com/office/officeart/2009/3/layout/RandomtoResultProcess"/>
    <dgm:cxn modelId="{360A02F6-5B66-5943-9DAA-8DB56EEE149D}" type="presParOf" srcId="{66EBD3F9-60B9-FE4E-84DE-A9C8F8043AA5}" destId="{F976309C-E00E-444D-B946-11C01F24743A}" srcOrd="9" destOrd="0" presId="urn:microsoft.com/office/officeart/2009/3/layout/RandomtoResultProcess"/>
    <dgm:cxn modelId="{4810D439-4CCD-5647-A4A9-C507207AE5E5}" type="presParOf" srcId="{66EBD3F9-60B9-FE4E-84DE-A9C8F8043AA5}" destId="{08DB2BEB-316F-174B-A58B-A6B2337E605E}" srcOrd="10" destOrd="0" presId="urn:microsoft.com/office/officeart/2009/3/layout/RandomtoResultProcess"/>
    <dgm:cxn modelId="{763E2425-CC73-A049-B38F-984681495C80}" type="presParOf" srcId="{66EBD3F9-60B9-FE4E-84DE-A9C8F8043AA5}" destId="{170388C1-D71D-0C44-8764-B1293DB897CF}" srcOrd="11" destOrd="0" presId="urn:microsoft.com/office/officeart/2009/3/layout/RandomtoResultProcess"/>
    <dgm:cxn modelId="{4AEB9F51-2220-ED4C-A0DD-38D3410E08F3}" type="presParOf" srcId="{66EBD3F9-60B9-FE4E-84DE-A9C8F8043AA5}" destId="{3B30E90B-0725-7E4B-968E-376596AB8400}" srcOrd="12" destOrd="0" presId="urn:microsoft.com/office/officeart/2009/3/layout/RandomtoResultProcess"/>
    <dgm:cxn modelId="{6DC5471E-61EC-D340-BC77-A62765BBDF24}" type="presParOf" srcId="{66EBD3F9-60B9-FE4E-84DE-A9C8F8043AA5}" destId="{7403F929-227E-CE4A-BFAC-02FC86729B85}" srcOrd="13" destOrd="0" presId="urn:microsoft.com/office/officeart/2009/3/layout/RandomtoResultProcess"/>
    <dgm:cxn modelId="{308A8998-AB5E-074E-A608-D88C7DE4E742}" type="presParOf" srcId="{66EBD3F9-60B9-FE4E-84DE-A9C8F8043AA5}" destId="{252F6FDD-48DE-4246-B325-CD5EA6C60F6C}" srcOrd="14" destOrd="0" presId="urn:microsoft.com/office/officeart/2009/3/layout/RandomtoResultProcess"/>
    <dgm:cxn modelId="{892DF0AA-EBE6-D04B-B915-05CC409C77CC}" type="presParOf" srcId="{66EBD3F9-60B9-FE4E-84DE-A9C8F8043AA5}" destId="{9FCAE6C7-8FBA-1247-91E0-B847E284B13E}" srcOrd="15" destOrd="0" presId="urn:microsoft.com/office/officeart/2009/3/layout/RandomtoResultProcess"/>
    <dgm:cxn modelId="{38EC6B21-2803-4E41-BEB7-AA35461DCBE0}" type="presParOf" srcId="{66EBD3F9-60B9-FE4E-84DE-A9C8F8043AA5}" destId="{01B442F6-1324-0445-804A-E77D0378FD6B}" srcOrd="16" destOrd="0" presId="urn:microsoft.com/office/officeart/2009/3/layout/RandomtoResultProcess"/>
    <dgm:cxn modelId="{7A5CD073-0C56-724A-8414-09E581F3F7AC}" type="presParOf" srcId="{66EBD3F9-60B9-FE4E-84DE-A9C8F8043AA5}" destId="{59F3667C-DEC8-3A43-B5C4-3E6D46C96F9B}" srcOrd="17" destOrd="0" presId="urn:microsoft.com/office/officeart/2009/3/layout/RandomtoResultProcess"/>
    <dgm:cxn modelId="{89534520-C6C9-9A4C-A75E-2FB39ED9D13E}" type="presParOf" srcId="{66EBD3F9-60B9-FE4E-84DE-A9C8F8043AA5}" destId="{1BD58EA9-9490-3A4D-A944-E5933782472A}" srcOrd="18" destOrd="0" presId="urn:microsoft.com/office/officeart/2009/3/layout/RandomtoResultProcess"/>
    <dgm:cxn modelId="{1E2B9497-016C-7544-A04A-780431B3CA96}" type="presParOf" srcId="{1076EBDC-1376-CB46-B427-7BA57D12A270}" destId="{DC8BC2E4-3665-9E4D-84D5-33D92EE0A135}" srcOrd="1" destOrd="0" presId="urn:microsoft.com/office/officeart/2009/3/layout/RandomtoResultProcess"/>
    <dgm:cxn modelId="{BC2EFF07-674A-544C-BB32-EC2A2414AE96}" type="presParOf" srcId="{DC8BC2E4-3665-9E4D-84D5-33D92EE0A135}" destId="{DF67145E-4EC7-7E40-9CB2-54D5D6B2FBFB}" srcOrd="0" destOrd="0" presId="urn:microsoft.com/office/officeart/2009/3/layout/RandomtoResultProcess"/>
    <dgm:cxn modelId="{343A2B35-0BE6-FA4E-ABCA-326E6480C572}" type="presParOf" srcId="{DC8BC2E4-3665-9E4D-84D5-33D92EE0A135}" destId="{947E9AF9-AECE-074D-A0D9-FDEE947E2F90}" srcOrd="1" destOrd="0" presId="urn:microsoft.com/office/officeart/2009/3/layout/RandomtoResultProcess"/>
    <dgm:cxn modelId="{26089AAC-3C05-F147-9F6A-2B4137ED497B}" type="presParOf" srcId="{1076EBDC-1376-CB46-B427-7BA57D12A270}" destId="{4170A0D4-827D-5A40-9141-01EAFDD93004}" srcOrd="2" destOrd="0" presId="urn:microsoft.com/office/officeart/2009/3/layout/RandomtoResultProcess"/>
    <dgm:cxn modelId="{20461DD4-48BF-8247-ABFC-B04FD9993EB2}" type="presParOf" srcId="{4170A0D4-827D-5A40-9141-01EAFDD93004}" destId="{9CF141D1-CC16-7B4B-BEDD-AA0B0500B407}" srcOrd="0" destOrd="0" presId="urn:microsoft.com/office/officeart/2009/3/layout/RandomtoResultProcess"/>
    <dgm:cxn modelId="{0F2EF865-C231-E245-85A7-E976DE0009DE}" type="presParOf" srcId="{4170A0D4-827D-5A40-9141-01EAFDD93004}" destId="{E0179CC1-3182-F644-9955-526E622F7C85}" srcOrd="1" destOrd="0" presId="urn:microsoft.com/office/officeart/2009/3/layout/RandomtoResultProcess"/>
    <dgm:cxn modelId="{2804EE08-4DDC-2A4C-BBA4-7DF607077901}" type="presParOf" srcId="{1076EBDC-1376-CB46-B427-7BA57D12A270}" destId="{1866B45F-BE72-664E-85C7-FCDD7DD3FF76}" srcOrd="3" destOrd="0" presId="urn:microsoft.com/office/officeart/2009/3/layout/RandomtoResultProcess"/>
    <dgm:cxn modelId="{6EE6211B-B448-4647-8D11-4330CE7A60C1}" type="presParOf" srcId="{1866B45F-BE72-664E-85C7-FCDD7DD3FF76}" destId="{45881124-C34B-0A49-BAD1-CE20158CB13D}" srcOrd="0" destOrd="0" presId="urn:microsoft.com/office/officeart/2009/3/layout/RandomtoResultProcess"/>
    <dgm:cxn modelId="{03CD6395-7039-D848-A6C2-F4D2D415D80F}" type="presParOf" srcId="{1866B45F-BE72-664E-85C7-FCDD7DD3FF76}" destId="{5129F5EB-5450-3344-9C1E-93B361ACB9A7}" srcOrd="1" destOrd="0" presId="urn:microsoft.com/office/officeart/2009/3/layout/RandomtoResultProcess"/>
    <dgm:cxn modelId="{0A5BB1C2-1F9F-1147-BFBF-A75C966E097A}" type="presParOf" srcId="{1076EBDC-1376-CB46-B427-7BA57D12A270}" destId="{EBDAEC3E-9058-F942-9B3D-C3B771DC3CD5}" srcOrd="4" destOrd="0" presId="urn:microsoft.com/office/officeart/2009/3/layout/RandomtoResultProcess"/>
    <dgm:cxn modelId="{7615CD3F-759F-9D4B-887E-FEE15FF8ACAA}" type="presParOf" srcId="{EBDAEC3E-9058-F942-9B3D-C3B771DC3CD5}" destId="{F1F51A9F-DD1A-AD47-8C16-0BF0B7BE3B69}" srcOrd="0" destOrd="0" presId="urn:microsoft.com/office/officeart/2009/3/layout/RandomtoResultProcess"/>
    <dgm:cxn modelId="{495AB295-868A-994C-9C32-09BBF81A7750}" type="presParOf" srcId="{EBDAEC3E-9058-F942-9B3D-C3B771DC3CD5}" destId="{510A47A8-A174-444E-866D-D947934D941A}" srcOrd="1" destOrd="0" presId="urn:microsoft.com/office/officeart/2009/3/layout/RandomtoResultProcess"/>
    <dgm:cxn modelId="{EC75F940-186D-A44D-80F4-DBC569570EE1}" type="presParOf" srcId="{1076EBDC-1376-CB46-B427-7BA57D12A270}" destId="{09117F07-B0C9-C44E-BC9F-DC5ABDCEFBF6}" srcOrd="5" destOrd="0" presId="urn:microsoft.com/office/officeart/2009/3/layout/RandomtoResultProcess"/>
    <dgm:cxn modelId="{7CD4E1F6-2A79-E54E-88AD-013347341F32}" type="presParOf" srcId="{09117F07-B0C9-C44E-BC9F-DC5ABDCEFBF6}" destId="{7BA5548D-B7F3-A942-B322-FE2EE126BEE7}" srcOrd="0" destOrd="0" presId="urn:microsoft.com/office/officeart/2009/3/layout/RandomtoResultProcess"/>
    <dgm:cxn modelId="{F7B0BCB7-FB53-184D-9BBD-B26DE63C5096}" type="presParOf" srcId="{09117F07-B0C9-C44E-BC9F-DC5ABDCEFBF6}" destId="{4130B6E6-1DE3-5C40-8E55-8CE3966BDBA6}" srcOrd="1" destOrd="0" presId="urn:microsoft.com/office/officeart/2009/3/layout/RandomtoResultProcess"/>
    <dgm:cxn modelId="{394AFD4A-5883-1D4A-965F-7803B27200E4}" type="presParOf" srcId="{1076EBDC-1376-CB46-B427-7BA57D12A270}" destId="{D7C978D9-BA2D-3B4A-9F52-5F090728A685}" srcOrd="6" destOrd="0" presId="urn:microsoft.com/office/officeart/2009/3/layout/RandomtoResultProcess"/>
    <dgm:cxn modelId="{4A3F0516-ADF2-1D4B-96AF-3CF1EF209645}" type="presParOf" srcId="{D7C978D9-BA2D-3B4A-9F52-5F090728A685}" destId="{57143963-CCBC-F74C-BE9A-092E05B98D67}" srcOrd="0" destOrd="0" presId="urn:microsoft.com/office/officeart/2009/3/layout/RandomtoResultProcess"/>
    <dgm:cxn modelId="{896A489F-E596-824B-969E-B32C4EE89512}" type="presParOf" srcId="{D7C978D9-BA2D-3B4A-9F52-5F090728A685}" destId="{31D35D36-94F3-674C-BAA3-0A61DE7C38DA}" srcOrd="1" destOrd="0" presId="urn:microsoft.com/office/officeart/2009/3/layout/RandomtoResult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431A76A-19B7-BB45-8193-F0206C7B2693}" type="doc">
      <dgm:prSet loTypeId="urn:microsoft.com/office/officeart/2009/3/layout/RandomtoResultProcess" loCatId="" qsTypeId="urn:microsoft.com/office/officeart/2005/8/quickstyle/simple1" qsCatId="simple" csTypeId="urn:microsoft.com/office/officeart/2005/8/colors/accent5_4" csCatId="accent5" phldr="1"/>
      <dgm:spPr/>
      <dgm:t>
        <a:bodyPr/>
        <a:lstStyle/>
        <a:p>
          <a:endParaRPr lang="en-US"/>
        </a:p>
      </dgm:t>
    </dgm:pt>
    <dgm:pt modelId="{6969A21A-20A2-C04F-A64F-BECFC2E55F92}">
      <dgm:prSet phldrT="[Text]"/>
      <dgm:spPr/>
      <dgm:t>
        <a:bodyPr/>
        <a:lstStyle/>
        <a:p>
          <a:r>
            <a:rPr lang="en-US" i="1" dirty="0"/>
            <a:t>Potential Referrals</a:t>
          </a:r>
        </a:p>
      </dgm:t>
    </dgm:pt>
    <dgm:pt modelId="{0A410F02-2960-3249-9CBC-565E697A89E7}" type="sibTrans" cxnId="{934DF869-75E0-8B45-9B17-C73FC3F57766}">
      <dgm:prSet/>
      <dgm:spPr/>
      <dgm:t>
        <a:bodyPr/>
        <a:lstStyle/>
        <a:p>
          <a:endParaRPr lang="en-US"/>
        </a:p>
      </dgm:t>
    </dgm:pt>
    <dgm:pt modelId="{673945AF-53F8-004C-A9CC-479DA3FB119E}" type="parTrans" cxnId="{934DF869-75E0-8B45-9B17-C73FC3F57766}">
      <dgm:prSet/>
      <dgm:spPr/>
      <dgm:t>
        <a:bodyPr/>
        <a:lstStyle/>
        <a:p>
          <a:endParaRPr lang="en-US"/>
        </a:p>
      </dgm:t>
    </dgm:pt>
    <dgm:pt modelId="{A1FC8E8E-40DF-3443-B558-476B545269CA}">
      <dgm:prSet phldrT="[Text]"/>
      <dgm:spPr/>
      <dgm:t>
        <a:bodyPr/>
        <a:lstStyle/>
        <a:p>
          <a:endParaRPr lang="en-US" i="1" dirty="0"/>
        </a:p>
      </dgm:t>
    </dgm:pt>
    <dgm:pt modelId="{3506A39A-50D7-4345-A787-846F0BB3784C}" type="parTrans" cxnId="{35B77609-D55A-8B4E-A2F4-26075E01C7E8}">
      <dgm:prSet/>
      <dgm:spPr/>
      <dgm:t>
        <a:bodyPr/>
        <a:lstStyle/>
        <a:p>
          <a:endParaRPr lang="en-US"/>
        </a:p>
      </dgm:t>
    </dgm:pt>
    <dgm:pt modelId="{3B191030-5671-6944-AB8D-7D4CFA9F6A86}" type="sibTrans" cxnId="{35B77609-D55A-8B4E-A2F4-26075E01C7E8}">
      <dgm:prSet/>
      <dgm:spPr/>
      <dgm:t>
        <a:bodyPr/>
        <a:lstStyle/>
        <a:p>
          <a:endParaRPr lang="en-US"/>
        </a:p>
      </dgm:t>
    </dgm:pt>
    <dgm:pt modelId="{7D4C848A-BCC4-2446-BE49-99D62FC39A72}">
      <dgm:prSet phldrT="[Text]"/>
      <dgm:spPr/>
      <dgm:t>
        <a:bodyPr/>
        <a:lstStyle/>
        <a:p>
          <a:endParaRPr lang="en-US" i="1" dirty="0"/>
        </a:p>
      </dgm:t>
    </dgm:pt>
    <dgm:pt modelId="{389ECFB8-905D-2D49-B787-BC5B4A7EE8D8}" type="sibTrans" cxnId="{09CF0DFD-83AF-AA4B-9F60-F4E087365D2D}">
      <dgm:prSet/>
      <dgm:spPr/>
      <dgm:t>
        <a:bodyPr/>
        <a:lstStyle/>
        <a:p>
          <a:endParaRPr lang="en-US"/>
        </a:p>
      </dgm:t>
    </dgm:pt>
    <dgm:pt modelId="{0FD3E942-59DC-A345-B200-3FA5F4BDF8E2}" type="parTrans" cxnId="{09CF0DFD-83AF-AA4B-9F60-F4E087365D2D}">
      <dgm:prSet/>
      <dgm:spPr/>
      <dgm:t>
        <a:bodyPr/>
        <a:lstStyle/>
        <a:p>
          <a:endParaRPr lang="en-US"/>
        </a:p>
      </dgm:t>
    </dgm:pt>
    <dgm:pt modelId="{D353FBEF-C6A1-2B45-8FE9-0F622CCD747A}">
      <dgm:prSet phldrT="[Text]"/>
      <dgm:spPr/>
      <dgm:t>
        <a:bodyPr/>
        <a:lstStyle/>
        <a:p>
          <a:endParaRPr lang="en-US" i="1" dirty="0"/>
        </a:p>
      </dgm:t>
    </dgm:pt>
    <dgm:pt modelId="{67576677-B998-984D-B394-2D1B9B46C649}" type="sibTrans" cxnId="{1AB620A0-02AF-304A-A8AA-942D0BA6599B}">
      <dgm:prSet/>
      <dgm:spPr/>
      <dgm:t>
        <a:bodyPr/>
        <a:lstStyle/>
        <a:p>
          <a:endParaRPr lang="en-US"/>
        </a:p>
      </dgm:t>
    </dgm:pt>
    <dgm:pt modelId="{BFD08A93-5D3C-C94B-BE8D-708819EFB532}" type="parTrans" cxnId="{1AB620A0-02AF-304A-A8AA-942D0BA6599B}">
      <dgm:prSet/>
      <dgm:spPr/>
      <dgm:t>
        <a:bodyPr/>
        <a:lstStyle/>
        <a:p>
          <a:endParaRPr lang="en-US"/>
        </a:p>
      </dgm:t>
    </dgm:pt>
    <dgm:pt modelId="{1076EBDC-1376-CB46-B427-7BA57D12A270}" type="pres">
      <dgm:prSet presAssocID="{9431A76A-19B7-BB45-8193-F0206C7B2693}" presName="Name0" presStyleCnt="0">
        <dgm:presLayoutVars>
          <dgm:dir/>
          <dgm:animOne val="branch"/>
          <dgm:animLvl val="lvl"/>
        </dgm:presLayoutVars>
      </dgm:prSet>
      <dgm:spPr/>
    </dgm:pt>
    <dgm:pt modelId="{66EBD3F9-60B9-FE4E-84DE-A9C8F8043AA5}" type="pres">
      <dgm:prSet presAssocID="{6969A21A-20A2-C04F-A64F-BECFC2E55F92}" presName="chaos" presStyleCnt="0"/>
      <dgm:spPr/>
    </dgm:pt>
    <dgm:pt modelId="{B67A78DC-78E8-D147-9A2A-B2D9BE1202F0}" type="pres">
      <dgm:prSet presAssocID="{6969A21A-20A2-C04F-A64F-BECFC2E55F92}" presName="parTx1" presStyleLbl="revTx" presStyleIdx="0" presStyleCnt="3"/>
      <dgm:spPr/>
    </dgm:pt>
    <dgm:pt modelId="{515DF064-6259-0343-83A0-42FD14CFD4F8}" type="pres">
      <dgm:prSet presAssocID="{6969A21A-20A2-C04F-A64F-BECFC2E55F92}" presName="c1" presStyleLbl="node1" presStyleIdx="0" presStyleCnt="19"/>
      <dgm:spPr/>
    </dgm:pt>
    <dgm:pt modelId="{4F7130E8-A41E-7C4F-91A4-60CA264B0154}" type="pres">
      <dgm:prSet presAssocID="{6969A21A-20A2-C04F-A64F-BECFC2E55F92}" presName="c2" presStyleLbl="node1" presStyleIdx="1" presStyleCnt="19"/>
      <dgm:spPr/>
    </dgm:pt>
    <dgm:pt modelId="{05E6D8CC-9566-6E47-B20D-A1E1F0A22FF6}" type="pres">
      <dgm:prSet presAssocID="{6969A21A-20A2-C04F-A64F-BECFC2E55F92}" presName="c3" presStyleLbl="node1" presStyleIdx="2" presStyleCnt="19"/>
      <dgm:spPr/>
    </dgm:pt>
    <dgm:pt modelId="{2EF3DC4B-423A-6D4F-B6B3-81C597E39674}" type="pres">
      <dgm:prSet presAssocID="{6969A21A-20A2-C04F-A64F-BECFC2E55F92}" presName="c4" presStyleLbl="node1" presStyleIdx="3" presStyleCnt="19"/>
      <dgm:spPr/>
    </dgm:pt>
    <dgm:pt modelId="{6271E777-D4D4-5441-803C-00606163BC40}" type="pres">
      <dgm:prSet presAssocID="{6969A21A-20A2-C04F-A64F-BECFC2E55F92}" presName="c5" presStyleLbl="node1" presStyleIdx="4" presStyleCnt="19"/>
      <dgm:spPr/>
    </dgm:pt>
    <dgm:pt modelId="{946734D7-12CD-F040-A0FE-071FB7AA2726}" type="pres">
      <dgm:prSet presAssocID="{6969A21A-20A2-C04F-A64F-BECFC2E55F92}" presName="c6" presStyleLbl="node1" presStyleIdx="5" presStyleCnt="19"/>
      <dgm:spPr/>
    </dgm:pt>
    <dgm:pt modelId="{CA0B794D-960F-124B-9F78-9773E6D815DE}" type="pres">
      <dgm:prSet presAssocID="{6969A21A-20A2-C04F-A64F-BECFC2E55F92}" presName="c7" presStyleLbl="node1" presStyleIdx="6" presStyleCnt="19"/>
      <dgm:spPr/>
    </dgm:pt>
    <dgm:pt modelId="{C617CAA3-E30F-AE4A-888B-67418784F139}" type="pres">
      <dgm:prSet presAssocID="{6969A21A-20A2-C04F-A64F-BECFC2E55F92}" presName="c8" presStyleLbl="node1" presStyleIdx="7" presStyleCnt="19"/>
      <dgm:spPr/>
    </dgm:pt>
    <dgm:pt modelId="{F976309C-E00E-444D-B946-11C01F24743A}" type="pres">
      <dgm:prSet presAssocID="{6969A21A-20A2-C04F-A64F-BECFC2E55F92}" presName="c9" presStyleLbl="node1" presStyleIdx="8" presStyleCnt="19"/>
      <dgm:spPr/>
    </dgm:pt>
    <dgm:pt modelId="{08DB2BEB-316F-174B-A58B-A6B2337E605E}" type="pres">
      <dgm:prSet presAssocID="{6969A21A-20A2-C04F-A64F-BECFC2E55F92}" presName="c10" presStyleLbl="node1" presStyleIdx="9" presStyleCnt="19"/>
      <dgm:spPr/>
    </dgm:pt>
    <dgm:pt modelId="{170388C1-D71D-0C44-8764-B1293DB897CF}" type="pres">
      <dgm:prSet presAssocID="{6969A21A-20A2-C04F-A64F-BECFC2E55F92}" presName="c11" presStyleLbl="node1" presStyleIdx="10" presStyleCnt="19"/>
      <dgm:spPr/>
    </dgm:pt>
    <dgm:pt modelId="{3B30E90B-0725-7E4B-968E-376596AB8400}" type="pres">
      <dgm:prSet presAssocID="{6969A21A-20A2-C04F-A64F-BECFC2E55F92}" presName="c12" presStyleLbl="node1" presStyleIdx="11" presStyleCnt="19"/>
      <dgm:spPr/>
    </dgm:pt>
    <dgm:pt modelId="{7403F929-227E-CE4A-BFAC-02FC86729B85}" type="pres">
      <dgm:prSet presAssocID="{6969A21A-20A2-C04F-A64F-BECFC2E55F92}" presName="c13" presStyleLbl="node1" presStyleIdx="12" presStyleCnt="19"/>
      <dgm:spPr/>
    </dgm:pt>
    <dgm:pt modelId="{252F6FDD-48DE-4246-B325-CD5EA6C60F6C}" type="pres">
      <dgm:prSet presAssocID="{6969A21A-20A2-C04F-A64F-BECFC2E55F92}" presName="c14" presStyleLbl="node1" presStyleIdx="13" presStyleCnt="19"/>
      <dgm:spPr/>
    </dgm:pt>
    <dgm:pt modelId="{9FCAE6C7-8FBA-1247-91E0-B847E284B13E}" type="pres">
      <dgm:prSet presAssocID="{6969A21A-20A2-C04F-A64F-BECFC2E55F92}" presName="c15" presStyleLbl="node1" presStyleIdx="14" presStyleCnt="19"/>
      <dgm:spPr/>
    </dgm:pt>
    <dgm:pt modelId="{01B442F6-1324-0445-804A-E77D0378FD6B}" type="pres">
      <dgm:prSet presAssocID="{6969A21A-20A2-C04F-A64F-BECFC2E55F92}" presName="c16" presStyleLbl="node1" presStyleIdx="15" presStyleCnt="19"/>
      <dgm:spPr/>
    </dgm:pt>
    <dgm:pt modelId="{59F3667C-DEC8-3A43-B5C4-3E6D46C96F9B}" type="pres">
      <dgm:prSet presAssocID="{6969A21A-20A2-C04F-A64F-BECFC2E55F92}" presName="c17" presStyleLbl="node1" presStyleIdx="16" presStyleCnt="19"/>
      <dgm:spPr/>
    </dgm:pt>
    <dgm:pt modelId="{1BD58EA9-9490-3A4D-A944-E5933782472A}" type="pres">
      <dgm:prSet presAssocID="{6969A21A-20A2-C04F-A64F-BECFC2E55F92}" presName="c18" presStyleLbl="node1" presStyleIdx="17" presStyleCnt="19"/>
      <dgm:spPr/>
    </dgm:pt>
    <dgm:pt modelId="{DC8BC2E4-3665-9E4D-84D5-33D92EE0A135}" type="pres">
      <dgm:prSet presAssocID="{0A410F02-2960-3249-9CBC-565E697A89E7}" presName="chevronComposite1" presStyleCnt="0"/>
      <dgm:spPr/>
    </dgm:pt>
    <dgm:pt modelId="{DF67145E-4EC7-7E40-9CB2-54D5D6B2FBFB}" type="pres">
      <dgm:prSet presAssocID="{0A410F02-2960-3249-9CBC-565E697A89E7}" presName="chevron1" presStyleLbl="sibTrans2D1" presStyleIdx="0" presStyleCnt="3"/>
      <dgm:spPr/>
    </dgm:pt>
    <dgm:pt modelId="{947E9AF9-AECE-074D-A0D9-FDEE947E2F90}" type="pres">
      <dgm:prSet presAssocID="{0A410F02-2960-3249-9CBC-565E697A89E7}" presName="spChevron1" presStyleCnt="0"/>
      <dgm:spPr/>
    </dgm:pt>
    <dgm:pt modelId="{4170A0D4-827D-5A40-9141-01EAFDD93004}" type="pres">
      <dgm:prSet presAssocID="{7D4C848A-BCC4-2446-BE49-99D62FC39A72}" presName="middle" presStyleCnt="0"/>
      <dgm:spPr/>
    </dgm:pt>
    <dgm:pt modelId="{9CF141D1-CC16-7B4B-BEDD-AA0B0500B407}" type="pres">
      <dgm:prSet presAssocID="{7D4C848A-BCC4-2446-BE49-99D62FC39A72}" presName="parTxMid" presStyleLbl="revTx" presStyleIdx="1" presStyleCnt="3"/>
      <dgm:spPr/>
    </dgm:pt>
    <dgm:pt modelId="{E0179CC1-3182-F644-9955-526E622F7C85}" type="pres">
      <dgm:prSet presAssocID="{7D4C848A-BCC4-2446-BE49-99D62FC39A72}" presName="spMid" presStyleCnt="0"/>
      <dgm:spPr/>
    </dgm:pt>
    <dgm:pt modelId="{1866B45F-BE72-664E-85C7-FCDD7DD3FF76}" type="pres">
      <dgm:prSet presAssocID="{389ECFB8-905D-2D49-B787-BC5B4A7EE8D8}" presName="chevronComposite1" presStyleCnt="0"/>
      <dgm:spPr/>
    </dgm:pt>
    <dgm:pt modelId="{45881124-C34B-0A49-BAD1-CE20158CB13D}" type="pres">
      <dgm:prSet presAssocID="{389ECFB8-905D-2D49-B787-BC5B4A7EE8D8}" presName="chevron1" presStyleLbl="sibTrans2D1" presStyleIdx="1" presStyleCnt="3"/>
      <dgm:spPr/>
    </dgm:pt>
    <dgm:pt modelId="{5129F5EB-5450-3344-9C1E-93B361ACB9A7}" type="pres">
      <dgm:prSet presAssocID="{389ECFB8-905D-2D49-B787-BC5B4A7EE8D8}" presName="spChevron1" presStyleCnt="0"/>
      <dgm:spPr/>
    </dgm:pt>
    <dgm:pt modelId="{EBDAEC3E-9058-F942-9B3D-C3B771DC3CD5}" type="pres">
      <dgm:prSet presAssocID="{A1FC8E8E-40DF-3443-B558-476B545269CA}" presName="middle" presStyleCnt="0"/>
      <dgm:spPr/>
    </dgm:pt>
    <dgm:pt modelId="{F1F51A9F-DD1A-AD47-8C16-0BF0B7BE3B69}" type="pres">
      <dgm:prSet presAssocID="{A1FC8E8E-40DF-3443-B558-476B545269CA}" presName="parTxMid" presStyleLbl="revTx" presStyleIdx="2" presStyleCnt="3"/>
      <dgm:spPr/>
    </dgm:pt>
    <dgm:pt modelId="{510A47A8-A174-444E-866D-D947934D941A}" type="pres">
      <dgm:prSet presAssocID="{A1FC8E8E-40DF-3443-B558-476B545269CA}" presName="spMid" presStyleCnt="0"/>
      <dgm:spPr/>
    </dgm:pt>
    <dgm:pt modelId="{09117F07-B0C9-C44E-BC9F-DC5ABDCEFBF6}" type="pres">
      <dgm:prSet presAssocID="{3B191030-5671-6944-AB8D-7D4CFA9F6A86}" presName="chevronComposite1" presStyleCnt="0"/>
      <dgm:spPr/>
    </dgm:pt>
    <dgm:pt modelId="{7BA5548D-B7F3-A942-B322-FE2EE126BEE7}" type="pres">
      <dgm:prSet presAssocID="{3B191030-5671-6944-AB8D-7D4CFA9F6A86}" presName="chevron1" presStyleLbl="sibTrans2D1" presStyleIdx="2" presStyleCnt="3"/>
      <dgm:spPr>
        <a:solidFill>
          <a:schemeClr val="accent1">
            <a:lumMod val="20000"/>
            <a:lumOff val="80000"/>
          </a:schemeClr>
        </a:solidFill>
      </dgm:spPr>
    </dgm:pt>
    <dgm:pt modelId="{4130B6E6-1DE3-5C40-8E55-8CE3966BDBA6}" type="pres">
      <dgm:prSet presAssocID="{3B191030-5671-6944-AB8D-7D4CFA9F6A86}" presName="spChevron1" presStyleCnt="0"/>
      <dgm:spPr/>
    </dgm:pt>
    <dgm:pt modelId="{D7C978D9-BA2D-3B4A-9F52-5F090728A685}" type="pres">
      <dgm:prSet presAssocID="{D353FBEF-C6A1-2B45-8FE9-0F622CCD747A}" presName="last" presStyleCnt="0"/>
      <dgm:spPr/>
    </dgm:pt>
    <dgm:pt modelId="{57143963-CCBC-F74C-BE9A-092E05B98D67}" type="pres">
      <dgm:prSet presAssocID="{D353FBEF-C6A1-2B45-8FE9-0F622CCD747A}" presName="circleTx" presStyleLbl="node1" presStyleIdx="18" presStyleCnt="19" custScaleX="37373" custScaleY="37707"/>
      <dgm:spPr/>
    </dgm:pt>
    <dgm:pt modelId="{31D35D36-94F3-674C-BAA3-0A61DE7C38DA}" type="pres">
      <dgm:prSet presAssocID="{D353FBEF-C6A1-2B45-8FE9-0F622CCD747A}" presName="spN" presStyleCnt="0"/>
      <dgm:spPr/>
    </dgm:pt>
  </dgm:ptLst>
  <dgm:cxnLst>
    <dgm:cxn modelId="{0DCEF804-EB72-9043-990E-C717C2E2959C}" type="presOf" srcId="{D353FBEF-C6A1-2B45-8FE9-0F622CCD747A}" destId="{57143963-CCBC-F74C-BE9A-092E05B98D67}" srcOrd="0" destOrd="0" presId="urn:microsoft.com/office/officeart/2009/3/layout/RandomtoResultProcess"/>
    <dgm:cxn modelId="{35B77609-D55A-8B4E-A2F4-26075E01C7E8}" srcId="{9431A76A-19B7-BB45-8193-F0206C7B2693}" destId="{A1FC8E8E-40DF-3443-B558-476B545269CA}" srcOrd="2" destOrd="0" parTransId="{3506A39A-50D7-4345-A787-846F0BB3784C}" sibTransId="{3B191030-5671-6944-AB8D-7D4CFA9F6A86}"/>
    <dgm:cxn modelId="{2CEBDC0F-BC68-274A-9539-C88981D3B10D}" type="presOf" srcId="{7D4C848A-BCC4-2446-BE49-99D62FC39A72}" destId="{9CF141D1-CC16-7B4B-BEDD-AA0B0500B407}" srcOrd="0" destOrd="0" presId="urn:microsoft.com/office/officeart/2009/3/layout/RandomtoResultProcess"/>
    <dgm:cxn modelId="{D697C82B-8017-9542-9E3B-C737B602B572}" type="presOf" srcId="{9431A76A-19B7-BB45-8193-F0206C7B2693}" destId="{1076EBDC-1376-CB46-B427-7BA57D12A270}" srcOrd="0" destOrd="0" presId="urn:microsoft.com/office/officeart/2009/3/layout/RandomtoResultProcess"/>
    <dgm:cxn modelId="{719A373F-32A8-1245-9458-1A45B993E202}" type="presOf" srcId="{A1FC8E8E-40DF-3443-B558-476B545269CA}" destId="{F1F51A9F-DD1A-AD47-8C16-0BF0B7BE3B69}" srcOrd="0" destOrd="0" presId="urn:microsoft.com/office/officeart/2009/3/layout/RandomtoResultProcess"/>
    <dgm:cxn modelId="{934DF869-75E0-8B45-9B17-C73FC3F57766}" srcId="{9431A76A-19B7-BB45-8193-F0206C7B2693}" destId="{6969A21A-20A2-C04F-A64F-BECFC2E55F92}" srcOrd="0" destOrd="0" parTransId="{673945AF-53F8-004C-A9CC-479DA3FB119E}" sibTransId="{0A410F02-2960-3249-9CBC-565E697A89E7}"/>
    <dgm:cxn modelId="{1AB620A0-02AF-304A-A8AA-942D0BA6599B}" srcId="{9431A76A-19B7-BB45-8193-F0206C7B2693}" destId="{D353FBEF-C6A1-2B45-8FE9-0F622CCD747A}" srcOrd="3" destOrd="0" parTransId="{BFD08A93-5D3C-C94B-BE8D-708819EFB532}" sibTransId="{67576677-B998-984D-B394-2D1B9B46C649}"/>
    <dgm:cxn modelId="{6E4FDECB-8F7F-7845-A039-AA593D7D863C}" type="presOf" srcId="{6969A21A-20A2-C04F-A64F-BECFC2E55F92}" destId="{B67A78DC-78E8-D147-9A2A-B2D9BE1202F0}" srcOrd="0" destOrd="0" presId="urn:microsoft.com/office/officeart/2009/3/layout/RandomtoResultProcess"/>
    <dgm:cxn modelId="{09CF0DFD-83AF-AA4B-9F60-F4E087365D2D}" srcId="{9431A76A-19B7-BB45-8193-F0206C7B2693}" destId="{7D4C848A-BCC4-2446-BE49-99D62FC39A72}" srcOrd="1" destOrd="0" parTransId="{0FD3E942-59DC-A345-B200-3FA5F4BDF8E2}" sibTransId="{389ECFB8-905D-2D49-B787-BC5B4A7EE8D8}"/>
    <dgm:cxn modelId="{E5A89FF3-7D4C-D241-9FB1-107252BB238B}" type="presParOf" srcId="{1076EBDC-1376-CB46-B427-7BA57D12A270}" destId="{66EBD3F9-60B9-FE4E-84DE-A9C8F8043AA5}" srcOrd="0" destOrd="0" presId="urn:microsoft.com/office/officeart/2009/3/layout/RandomtoResultProcess"/>
    <dgm:cxn modelId="{54D6028B-7D46-2F44-AA53-D55BE0C1CEC2}" type="presParOf" srcId="{66EBD3F9-60B9-FE4E-84DE-A9C8F8043AA5}" destId="{B67A78DC-78E8-D147-9A2A-B2D9BE1202F0}" srcOrd="0" destOrd="0" presId="urn:microsoft.com/office/officeart/2009/3/layout/RandomtoResultProcess"/>
    <dgm:cxn modelId="{2C69B845-DE31-E84D-A799-E9BDFF2909A6}" type="presParOf" srcId="{66EBD3F9-60B9-FE4E-84DE-A9C8F8043AA5}" destId="{515DF064-6259-0343-83A0-42FD14CFD4F8}" srcOrd="1" destOrd="0" presId="urn:microsoft.com/office/officeart/2009/3/layout/RandomtoResultProcess"/>
    <dgm:cxn modelId="{08E46B88-8B01-3E49-8AEC-9509D19FC736}" type="presParOf" srcId="{66EBD3F9-60B9-FE4E-84DE-A9C8F8043AA5}" destId="{4F7130E8-A41E-7C4F-91A4-60CA264B0154}" srcOrd="2" destOrd="0" presId="urn:microsoft.com/office/officeart/2009/3/layout/RandomtoResultProcess"/>
    <dgm:cxn modelId="{D0780244-AB07-4D43-8889-CF5EA715516F}" type="presParOf" srcId="{66EBD3F9-60B9-FE4E-84DE-A9C8F8043AA5}" destId="{05E6D8CC-9566-6E47-B20D-A1E1F0A22FF6}" srcOrd="3" destOrd="0" presId="urn:microsoft.com/office/officeart/2009/3/layout/RandomtoResultProcess"/>
    <dgm:cxn modelId="{9FA665FF-FAE4-134C-8644-5FF85A8C3398}" type="presParOf" srcId="{66EBD3F9-60B9-FE4E-84DE-A9C8F8043AA5}" destId="{2EF3DC4B-423A-6D4F-B6B3-81C597E39674}" srcOrd="4" destOrd="0" presId="urn:microsoft.com/office/officeart/2009/3/layout/RandomtoResultProcess"/>
    <dgm:cxn modelId="{C15A8009-9FE6-294F-B07A-7063B5C7B3BD}" type="presParOf" srcId="{66EBD3F9-60B9-FE4E-84DE-A9C8F8043AA5}" destId="{6271E777-D4D4-5441-803C-00606163BC40}" srcOrd="5" destOrd="0" presId="urn:microsoft.com/office/officeart/2009/3/layout/RandomtoResultProcess"/>
    <dgm:cxn modelId="{E801DA04-1AB0-514D-A1E3-75C7613DB693}" type="presParOf" srcId="{66EBD3F9-60B9-FE4E-84DE-A9C8F8043AA5}" destId="{946734D7-12CD-F040-A0FE-071FB7AA2726}" srcOrd="6" destOrd="0" presId="urn:microsoft.com/office/officeart/2009/3/layout/RandomtoResultProcess"/>
    <dgm:cxn modelId="{D7A0F91B-57B1-CE4D-B195-D301E9947699}" type="presParOf" srcId="{66EBD3F9-60B9-FE4E-84DE-A9C8F8043AA5}" destId="{CA0B794D-960F-124B-9F78-9773E6D815DE}" srcOrd="7" destOrd="0" presId="urn:microsoft.com/office/officeart/2009/3/layout/RandomtoResultProcess"/>
    <dgm:cxn modelId="{2A4A49B7-D409-9245-9960-BF2DDC23EF0E}" type="presParOf" srcId="{66EBD3F9-60B9-FE4E-84DE-A9C8F8043AA5}" destId="{C617CAA3-E30F-AE4A-888B-67418784F139}" srcOrd="8" destOrd="0" presId="urn:microsoft.com/office/officeart/2009/3/layout/RandomtoResultProcess"/>
    <dgm:cxn modelId="{360A02F6-5B66-5943-9DAA-8DB56EEE149D}" type="presParOf" srcId="{66EBD3F9-60B9-FE4E-84DE-A9C8F8043AA5}" destId="{F976309C-E00E-444D-B946-11C01F24743A}" srcOrd="9" destOrd="0" presId="urn:microsoft.com/office/officeart/2009/3/layout/RandomtoResultProcess"/>
    <dgm:cxn modelId="{4810D439-4CCD-5647-A4A9-C507207AE5E5}" type="presParOf" srcId="{66EBD3F9-60B9-FE4E-84DE-A9C8F8043AA5}" destId="{08DB2BEB-316F-174B-A58B-A6B2337E605E}" srcOrd="10" destOrd="0" presId="urn:microsoft.com/office/officeart/2009/3/layout/RandomtoResultProcess"/>
    <dgm:cxn modelId="{763E2425-CC73-A049-B38F-984681495C80}" type="presParOf" srcId="{66EBD3F9-60B9-FE4E-84DE-A9C8F8043AA5}" destId="{170388C1-D71D-0C44-8764-B1293DB897CF}" srcOrd="11" destOrd="0" presId="urn:microsoft.com/office/officeart/2009/3/layout/RandomtoResultProcess"/>
    <dgm:cxn modelId="{4AEB9F51-2220-ED4C-A0DD-38D3410E08F3}" type="presParOf" srcId="{66EBD3F9-60B9-FE4E-84DE-A9C8F8043AA5}" destId="{3B30E90B-0725-7E4B-968E-376596AB8400}" srcOrd="12" destOrd="0" presId="urn:microsoft.com/office/officeart/2009/3/layout/RandomtoResultProcess"/>
    <dgm:cxn modelId="{6DC5471E-61EC-D340-BC77-A62765BBDF24}" type="presParOf" srcId="{66EBD3F9-60B9-FE4E-84DE-A9C8F8043AA5}" destId="{7403F929-227E-CE4A-BFAC-02FC86729B85}" srcOrd="13" destOrd="0" presId="urn:microsoft.com/office/officeart/2009/3/layout/RandomtoResultProcess"/>
    <dgm:cxn modelId="{308A8998-AB5E-074E-A608-D88C7DE4E742}" type="presParOf" srcId="{66EBD3F9-60B9-FE4E-84DE-A9C8F8043AA5}" destId="{252F6FDD-48DE-4246-B325-CD5EA6C60F6C}" srcOrd="14" destOrd="0" presId="urn:microsoft.com/office/officeart/2009/3/layout/RandomtoResultProcess"/>
    <dgm:cxn modelId="{892DF0AA-EBE6-D04B-B915-05CC409C77CC}" type="presParOf" srcId="{66EBD3F9-60B9-FE4E-84DE-A9C8F8043AA5}" destId="{9FCAE6C7-8FBA-1247-91E0-B847E284B13E}" srcOrd="15" destOrd="0" presId="urn:microsoft.com/office/officeart/2009/3/layout/RandomtoResultProcess"/>
    <dgm:cxn modelId="{38EC6B21-2803-4E41-BEB7-AA35461DCBE0}" type="presParOf" srcId="{66EBD3F9-60B9-FE4E-84DE-A9C8F8043AA5}" destId="{01B442F6-1324-0445-804A-E77D0378FD6B}" srcOrd="16" destOrd="0" presId="urn:microsoft.com/office/officeart/2009/3/layout/RandomtoResultProcess"/>
    <dgm:cxn modelId="{7A5CD073-0C56-724A-8414-09E581F3F7AC}" type="presParOf" srcId="{66EBD3F9-60B9-FE4E-84DE-A9C8F8043AA5}" destId="{59F3667C-DEC8-3A43-B5C4-3E6D46C96F9B}" srcOrd="17" destOrd="0" presId="urn:microsoft.com/office/officeart/2009/3/layout/RandomtoResultProcess"/>
    <dgm:cxn modelId="{89534520-C6C9-9A4C-A75E-2FB39ED9D13E}" type="presParOf" srcId="{66EBD3F9-60B9-FE4E-84DE-A9C8F8043AA5}" destId="{1BD58EA9-9490-3A4D-A944-E5933782472A}" srcOrd="18" destOrd="0" presId="urn:microsoft.com/office/officeart/2009/3/layout/RandomtoResultProcess"/>
    <dgm:cxn modelId="{1E2B9497-016C-7544-A04A-780431B3CA96}" type="presParOf" srcId="{1076EBDC-1376-CB46-B427-7BA57D12A270}" destId="{DC8BC2E4-3665-9E4D-84D5-33D92EE0A135}" srcOrd="1" destOrd="0" presId="urn:microsoft.com/office/officeart/2009/3/layout/RandomtoResultProcess"/>
    <dgm:cxn modelId="{BC2EFF07-674A-544C-BB32-EC2A2414AE96}" type="presParOf" srcId="{DC8BC2E4-3665-9E4D-84D5-33D92EE0A135}" destId="{DF67145E-4EC7-7E40-9CB2-54D5D6B2FBFB}" srcOrd="0" destOrd="0" presId="urn:microsoft.com/office/officeart/2009/3/layout/RandomtoResultProcess"/>
    <dgm:cxn modelId="{343A2B35-0BE6-FA4E-ABCA-326E6480C572}" type="presParOf" srcId="{DC8BC2E4-3665-9E4D-84D5-33D92EE0A135}" destId="{947E9AF9-AECE-074D-A0D9-FDEE947E2F90}" srcOrd="1" destOrd="0" presId="urn:microsoft.com/office/officeart/2009/3/layout/RandomtoResultProcess"/>
    <dgm:cxn modelId="{26089AAC-3C05-F147-9F6A-2B4137ED497B}" type="presParOf" srcId="{1076EBDC-1376-CB46-B427-7BA57D12A270}" destId="{4170A0D4-827D-5A40-9141-01EAFDD93004}" srcOrd="2" destOrd="0" presId="urn:microsoft.com/office/officeart/2009/3/layout/RandomtoResultProcess"/>
    <dgm:cxn modelId="{20461DD4-48BF-8247-ABFC-B04FD9993EB2}" type="presParOf" srcId="{4170A0D4-827D-5A40-9141-01EAFDD93004}" destId="{9CF141D1-CC16-7B4B-BEDD-AA0B0500B407}" srcOrd="0" destOrd="0" presId="urn:microsoft.com/office/officeart/2009/3/layout/RandomtoResultProcess"/>
    <dgm:cxn modelId="{0F2EF865-C231-E245-85A7-E976DE0009DE}" type="presParOf" srcId="{4170A0D4-827D-5A40-9141-01EAFDD93004}" destId="{E0179CC1-3182-F644-9955-526E622F7C85}" srcOrd="1" destOrd="0" presId="urn:microsoft.com/office/officeart/2009/3/layout/RandomtoResultProcess"/>
    <dgm:cxn modelId="{2804EE08-4DDC-2A4C-BBA4-7DF607077901}" type="presParOf" srcId="{1076EBDC-1376-CB46-B427-7BA57D12A270}" destId="{1866B45F-BE72-664E-85C7-FCDD7DD3FF76}" srcOrd="3" destOrd="0" presId="urn:microsoft.com/office/officeart/2009/3/layout/RandomtoResultProcess"/>
    <dgm:cxn modelId="{6EE6211B-B448-4647-8D11-4330CE7A60C1}" type="presParOf" srcId="{1866B45F-BE72-664E-85C7-FCDD7DD3FF76}" destId="{45881124-C34B-0A49-BAD1-CE20158CB13D}" srcOrd="0" destOrd="0" presId="urn:microsoft.com/office/officeart/2009/3/layout/RandomtoResultProcess"/>
    <dgm:cxn modelId="{03CD6395-7039-D848-A6C2-F4D2D415D80F}" type="presParOf" srcId="{1866B45F-BE72-664E-85C7-FCDD7DD3FF76}" destId="{5129F5EB-5450-3344-9C1E-93B361ACB9A7}" srcOrd="1" destOrd="0" presId="urn:microsoft.com/office/officeart/2009/3/layout/RandomtoResultProcess"/>
    <dgm:cxn modelId="{0A5BB1C2-1F9F-1147-BFBF-A75C966E097A}" type="presParOf" srcId="{1076EBDC-1376-CB46-B427-7BA57D12A270}" destId="{EBDAEC3E-9058-F942-9B3D-C3B771DC3CD5}" srcOrd="4" destOrd="0" presId="urn:microsoft.com/office/officeart/2009/3/layout/RandomtoResultProcess"/>
    <dgm:cxn modelId="{7615CD3F-759F-9D4B-887E-FEE15FF8ACAA}" type="presParOf" srcId="{EBDAEC3E-9058-F942-9B3D-C3B771DC3CD5}" destId="{F1F51A9F-DD1A-AD47-8C16-0BF0B7BE3B69}" srcOrd="0" destOrd="0" presId="urn:microsoft.com/office/officeart/2009/3/layout/RandomtoResultProcess"/>
    <dgm:cxn modelId="{495AB295-868A-994C-9C32-09BBF81A7750}" type="presParOf" srcId="{EBDAEC3E-9058-F942-9B3D-C3B771DC3CD5}" destId="{510A47A8-A174-444E-866D-D947934D941A}" srcOrd="1" destOrd="0" presId="urn:microsoft.com/office/officeart/2009/3/layout/RandomtoResultProcess"/>
    <dgm:cxn modelId="{EC75F940-186D-A44D-80F4-DBC569570EE1}" type="presParOf" srcId="{1076EBDC-1376-CB46-B427-7BA57D12A270}" destId="{09117F07-B0C9-C44E-BC9F-DC5ABDCEFBF6}" srcOrd="5" destOrd="0" presId="urn:microsoft.com/office/officeart/2009/3/layout/RandomtoResultProcess"/>
    <dgm:cxn modelId="{7CD4E1F6-2A79-E54E-88AD-013347341F32}" type="presParOf" srcId="{09117F07-B0C9-C44E-BC9F-DC5ABDCEFBF6}" destId="{7BA5548D-B7F3-A942-B322-FE2EE126BEE7}" srcOrd="0" destOrd="0" presId="urn:microsoft.com/office/officeart/2009/3/layout/RandomtoResultProcess"/>
    <dgm:cxn modelId="{F7B0BCB7-FB53-184D-9BBD-B26DE63C5096}" type="presParOf" srcId="{09117F07-B0C9-C44E-BC9F-DC5ABDCEFBF6}" destId="{4130B6E6-1DE3-5C40-8E55-8CE3966BDBA6}" srcOrd="1" destOrd="0" presId="urn:microsoft.com/office/officeart/2009/3/layout/RandomtoResultProcess"/>
    <dgm:cxn modelId="{394AFD4A-5883-1D4A-965F-7803B27200E4}" type="presParOf" srcId="{1076EBDC-1376-CB46-B427-7BA57D12A270}" destId="{D7C978D9-BA2D-3B4A-9F52-5F090728A685}" srcOrd="6" destOrd="0" presId="urn:microsoft.com/office/officeart/2009/3/layout/RandomtoResultProcess"/>
    <dgm:cxn modelId="{4A3F0516-ADF2-1D4B-96AF-3CF1EF209645}" type="presParOf" srcId="{D7C978D9-BA2D-3B4A-9F52-5F090728A685}" destId="{57143963-CCBC-F74C-BE9A-092E05B98D67}" srcOrd="0" destOrd="0" presId="urn:microsoft.com/office/officeart/2009/3/layout/RandomtoResultProcess"/>
    <dgm:cxn modelId="{896A489F-E596-824B-969E-B32C4EE89512}" type="presParOf" srcId="{D7C978D9-BA2D-3B4A-9F52-5F090728A685}" destId="{31D35D36-94F3-674C-BAA3-0A61DE7C38DA}" srcOrd="1" destOrd="0" presId="urn:microsoft.com/office/officeart/2009/3/layout/RandomtoResult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FE5283E-31FA-411E-B71F-CFF8E44A1253}" type="doc">
      <dgm:prSet loTypeId="urn:microsoft.com/office/officeart/2009/3/layout/OpposingIdeas" loCatId="relationship" qsTypeId="urn:microsoft.com/office/officeart/2005/8/quickstyle/simple2" qsCatId="simple" csTypeId="urn:microsoft.com/office/officeart/2005/8/colors/accent1_1" csCatId="accent1" phldr="1"/>
      <dgm:spPr/>
      <dgm:t>
        <a:bodyPr/>
        <a:lstStyle/>
        <a:p>
          <a:endParaRPr lang="en-US"/>
        </a:p>
      </dgm:t>
    </dgm:pt>
    <dgm:pt modelId="{C10CDD4E-ED5F-4198-9704-96AE78CE7357}">
      <dgm:prSet phldrT="[Text]" custT="1"/>
      <dgm:spPr/>
      <dgm:t>
        <a:bodyPr/>
        <a:lstStyle/>
        <a:p>
          <a:r>
            <a:rPr lang="en-US" sz="3600" dirty="0"/>
            <a:t>Facilitators</a:t>
          </a:r>
        </a:p>
      </dgm:t>
    </dgm:pt>
    <dgm:pt modelId="{03B37968-0B04-4096-AF13-D22C2ECC34C0}" type="parTrans" cxnId="{09A03B34-A159-4542-9427-A326775FE5B2}">
      <dgm:prSet/>
      <dgm:spPr/>
      <dgm:t>
        <a:bodyPr/>
        <a:lstStyle/>
        <a:p>
          <a:endParaRPr lang="en-US"/>
        </a:p>
      </dgm:t>
    </dgm:pt>
    <dgm:pt modelId="{33DCA294-1946-4BF8-A3DE-AF45793F8DF3}" type="sibTrans" cxnId="{09A03B34-A159-4542-9427-A326775FE5B2}">
      <dgm:prSet/>
      <dgm:spPr/>
      <dgm:t>
        <a:bodyPr/>
        <a:lstStyle/>
        <a:p>
          <a:endParaRPr lang="en-US"/>
        </a:p>
      </dgm:t>
    </dgm:pt>
    <dgm:pt modelId="{D5758067-68C1-4F6C-B1E5-4B0BD6AF925C}">
      <dgm:prSet phldrT="[Text]" custT="1"/>
      <dgm:spPr/>
      <dgm:t>
        <a:bodyPr/>
        <a:lstStyle/>
        <a:p>
          <a:r>
            <a:rPr lang="en-US" sz="3600"/>
            <a:t>Barriers</a:t>
          </a:r>
          <a:endParaRPr lang="en-US" sz="3600" dirty="0"/>
        </a:p>
      </dgm:t>
    </dgm:pt>
    <dgm:pt modelId="{CA9EEDB1-34D4-43B2-A011-972D01D944D7}" type="parTrans" cxnId="{F22E295F-6BDC-4E9F-B9B3-0D63BAA92369}">
      <dgm:prSet/>
      <dgm:spPr/>
      <dgm:t>
        <a:bodyPr/>
        <a:lstStyle/>
        <a:p>
          <a:endParaRPr lang="en-US"/>
        </a:p>
      </dgm:t>
    </dgm:pt>
    <dgm:pt modelId="{2FE7624F-6686-4875-BAD4-16F544E990C0}" type="sibTrans" cxnId="{F22E295F-6BDC-4E9F-B9B3-0D63BAA92369}">
      <dgm:prSet/>
      <dgm:spPr/>
      <dgm:t>
        <a:bodyPr/>
        <a:lstStyle/>
        <a:p>
          <a:endParaRPr lang="en-US"/>
        </a:p>
      </dgm:t>
    </dgm:pt>
    <dgm:pt modelId="{6AC3D459-64E8-4AE1-AA85-4DB7A271A8EB}">
      <dgm:prSet phldrT="[Text]" custT="1"/>
      <dgm:spPr/>
      <dgm:t>
        <a:bodyPr/>
        <a:lstStyle/>
        <a:p>
          <a:r>
            <a:rPr lang="en-US" sz="1800" dirty="0"/>
            <a:t>Inadequate time/ personnel (inadequate care managers; limited MD resources)</a:t>
          </a:r>
        </a:p>
      </dgm:t>
    </dgm:pt>
    <dgm:pt modelId="{A2F0F0AF-7F7C-48BB-9F72-472ADB65C3FA}" type="parTrans" cxnId="{C4F47774-E07D-4290-9AEC-836E8CA19C73}">
      <dgm:prSet/>
      <dgm:spPr/>
      <dgm:t>
        <a:bodyPr/>
        <a:lstStyle/>
        <a:p>
          <a:endParaRPr lang="en-US"/>
        </a:p>
      </dgm:t>
    </dgm:pt>
    <dgm:pt modelId="{6D03B950-A4FC-4370-914A-E6D5508905C7}" type="sibTrans" cxnId="{C4F47774-E07D-4290-9AEC-836E8CA19C73}">
      <dgm:prSet/>
      <dgm:spPr/>
      <dgm:t>
        <a:bodyPr/>
        <a:lstStyle/>
        <a:p>
          <a:endParaRPr lang="en-US"/>
        </a:p>
      </dgm:t>
    </dgm:pt>
    <dgm:pt modelId="{7F79028E-B061-4B00-AA7E-4AB0558C06F6}">
      <dgm:prSet phldrT="[Text]" custT="1"/>
      <dgm:spPr/>
      <dgm:t>
        <a:bodyPr/>
        <a:lstStyle/>
        <a:p>
          <a:r>
            <a:rPr lang="en-US" sz="1800" dirty="0"/>
            <a:t>Poor patient engagement (non-adherence, stigma, language, no warm hand-off)</a:t>
          </a:r>
        </a:p>
      </dgm:t>
    </dgm:pt>
    <dgm:pt modelId="{1151DCFF-C645-49D9-8330-CD526FE0D3EE}" type="parTrans" cxnId="{07B573A0-8D42-4C8F-ADFF-BBF9C5B5E822}">
      <dgm:prSet/>
      <dgm:spPr/>
      <dgm:t>
        <a:bodyPr/>
        <a:lstStyle/>
        <a:p>
          <a:endParaRPr lang="en-US"/>
        </a:p>
      </dgm:t>
    </dgm:pt>
    <dgm:pt modelId="{71F325B6-ED7F-46CD-8CB5-139F1B0CD8E3}" type="sibTrans" cxnId="{07B573A0-8D42-4C8F-ADFF-BBF9C5B5E822}">
      <dgm:prSet/>
      <dgm:spPr/>
      <dgm:t>
        <a:bodyPr/>
        <a:lstStyle/>
        <a:p>
          <a:endParaRPr lang="en-US"/>
        </a:p>
      </dgm:t>
    </dgm:pt>
    <dgm:pt modelId="{24FC3448-2712-4EB5-BD81-E7703B5C316C}">
      <dgm:prSet phldrT="[Text]" custT="1"/>
      <dgm:spPr/>
      <dgm:t>
        <a:bodyPr/>
        <a:lstStyle/>
        <a:p>
          <a:r>
            <a:rPr lang="en-US" sz="1800" dirty="0"/>
            <a:t>Poor provider engagement (poor commitment, limited communication)</a:t>
          </a:r>
        </a:p>
      </dgm:t>
    </dgm:pt>
    <dgm:pt modelId="{7F617A05-2435-40E3-AF69-E96B030B9D7E}" type="parTrans" cxnId="{93F73904-9416-43CF-9EF0-7BDFD30A2D85}">
      <dgm:prSet/>
      <dgm:spPr/>
      <dgm:t>
        <a:bodyPr/>
        <a:lstStyle/>
        <a:p>
          <a:endParaRPr lang="en-US"/>
        </a:p>
      </dgm:t>
    </dgm:pt>
    <dgm:pt modelId="{21601803-1CD2-48D3-95EE-086506DFB773}" type="sibTrans" cxnId="{93F73904-9416-43CF-9EF0-7BDFD30A2D85}">
      <dgm:prSet/>
      <dgm:spPr/>
      <dgm:t>
        <a:bodyPr/>
        <a:lstStyle/>
        <a:p>
          <a:endParaRPr lang="en-US"/>
        </a:p>
      </dgm:t>
    </dgm:pt>
    <dgm:pt modelId="{7E56555B-59CE-4CF2-8E57-94E094DA42C4}">
      <dgm:prSet phldrT="[Text]" custT="1"/>
      <dgm:spPr/>
      <dgm:t>
        <a:bodyPr/>
        <a:lstStyle/>
        <a:p>
          <a:r>
            <a:rPr lang="en-US" sz="1800" dirty="0"/>
            <a:t>Competing external factors (other initiatives)</a:t>
          </a:r>
        </a:p>
      </dgm:t>
    </dgm:pt>
    <dgm:pt modelId="{4E009690-8652-44BC-AAB7-CAA82E237917}" type="parTrans" cxnId="{A9DB9922-FF68-417D-8B57-F2EECE016984}">
      <dgm:prSet/>
      <dgm:spPr/>
      <dgm:t>
        <a:bodyPr/>
        <a:lstStyle/>
        <a:p>
          <a:endParaRPr lang="en-US"/>
        </a:p>
      </dgm:t>
    </dgm:pt>
    <dgm:pt modelId="{14FB0A8F-E090-474B-9C2F-F5D7D87540DD}" type="sibTrans" cxnId="{A9DB9922-FF68-417D-8B57-F2EECE016984}">
      <dgm:prSet/>
      <dgm:spPr/>
      <dgm:t>
        <a:bodyPr/>
        <a:lstStyle/>
        <a:p>
          <a:endParaRPr lang="en-US"/>
        </a:p>
      </dgm:t>
    </dgm:pt>
    <dgm:pt modelId="{BB746D89-1E11-496A-9732-211B2EE2014B}">
      <dgm:prSet phldrT="[Text]" custT="1"/>
      <dgm:spPr/>
      <dgm:t>
        <a:bodyPr/>
        <a:lstStyle/>
        <a:p>
          <a:r>
            <a:rPr lang="en-US" sz="1800" dirty="0"/>
            <a:t>Challenges with workflow (complicated screening)</a:t>
          </a:r>
        </a:p>
      </dgm:t>
    </dgm:pt>
    <dgm:pt modelId="{952C1696-91F0-4698-BC2E-A2831D0846DF}" type="parTrans" cxnId="{23822AA8-2BAF-44E8-9864-950DBFE936F9}">
      <dgm:prSet/>
      <dgm:spPr/>
      <dgm:t>
        <a:bodyPr/>
        <a:lstStyle/>
        <a:p>
          <a:endParaRPr lang="en-US"/>
        </a:p>
      </dgm:t>
    </dgm:pt>
    <dgm:pt modelId="{B62306B3-5EAA-412E-804A-7AFB60E8F81C}" type="sibTrans" cxnId="{23822AA8-2BAF-44E8-9864-950DBFE936F9}">
      <dgm:prSet/>
      <dgm:spPr/>
      <dgm:t>
        <a:bodyPr/>
        <a:lstStyle/>
        <a:p>
          <a:endParaRPr lang="en-US"/>
        </a:p>
      </dgm:t>
    </dgm:pt>
    <dgm:pt modelId="{73B462C1-0378-4615-8F4A-A0F4EAB218B9}">
      <dgm:prSet phldrT="[Text]" custT="1"/>
      <dgm:spPr/>
      <dgm:t>
        <a:bodyPr/>
        <a:lstStyle/>
        <a:p>
          <a:r>
            <a:rPr lang="en-US" sz="1800" dirty="0"/>
            <a:t>Lack of funding (complex and insufficient)</a:t>
          </a:r>
        </a:p>
      </dgm:t>
    </dgm:pt>
    <dgm:pt modelId="{D890448E-2E28-45C0-B868-AC2E61C71A70}" type="parTrans" cxnId="{A659AB28-FEEC-4594-AAF3-0C58DC7A0645}">
      <dgm:prSet/>
      <dgm:spPr/>
      <dgm:t>
        <a:bodyPr/>
        <a:lstStyle/>
        <a:p>
          <a:endParaRPr lang="en-US"/>
        </a:p>
      </dgm:t>
    </dgm:pt>
    <dgm:pt modelId="{CF906B34-5B0F-436C-9E0E-05406DA52D1D}" type="sibTrans" cxnId="{A659AB28-FEEC-4594-AAF3-0C58DC7A0645}">
      <dgm:prSet/>
      <dgm:spPr/>
      <dgm:t>
        <a:bodyPr/>
        <a:lstStyle/>
        <a:p>
          <a:endParaRPr lang="en-US"/>
        </a:p>
      </dgm:t>
    </dgm:pt>
    <dgm:pt modelId="{18B2226E-B698-4434-94E4-58A652282409}">
      <dgm:prSet phldrT="[Text]" custT="1"/>
      <dgm:spPr/>
      <dgm:t>
        <a:bodyPr/>
        <a:lstStyle/>
        <a:p>
          <a:r>
            <a:rPr lang="en-US" sz="1800" dirty="0"/>
            <a:t>Strong patient engagement (warm hand-offs)</a:t>
          </a:r>
        </a:p>
      </dgm:t>
    </dgm:pt>
    <dgm:pt modelId="{7C3C7B19-01FF-4BE7-A4CF-63D4596B0F25}" type="parTrans" cxnId="{130FF2B2-2FF5-40E2-8AD8-843D6193E020}">
      <dgm:prSet/>
      <dgm:spPr/>
      <dgm:t>
        <a:bodyPr/>
        <a:lstStyle/>
        <a:p>
          <a:endParaRPr lang="en-US"/>
        </a:p>
      </dgm:t>
    </dgm:pt>
    <dgm:pt modelId="{F19AEDCA-CBB4-45DC-AFFC-C06775387BE0}" type="sibTrans" cxnId="{130FF2B2-2FF5-40E2-8AD8-843D6193E020}">
      <dgm:prSet/>
      <dgm:spPr/>
      <dgm:t>
        <a:bodyPr/>
        <a:lstStyle/>
        <a:p>
          <a:endParaRPr lang="en-US"/>
        </a:p>
      </dgm:t>
    </dgm:pt>
    <dgm:pt modelId="{510D7C70-678E-4C4B-8D93-67D5485809AF}">
      <dgm:prSet phldrT="[Text]" custT="1"/>
      <dgm:spPr/>
      <dgm:t>
        <a:bodyPr/>
        <a:lstStyle/>
        <a:p>
          <a:r>
            <a:rPr lang="en-US" sz="1800" dirty="0"/>
            <a:t>Adequate personnel (full-time care manager)</a:t>
          </a:r>
        </a:p>
      </dgm:t>
    </dgm:pt>
    <dgm:pt modelId="{796B3547-7EBA-4FFC-A6ED-1524AF5E5195}" type="parTrans" cxnId="{2739B18A-64A9-424B-BD02-EE4F2373BB5F}">
      <dgm:prSet/>
      <dgm:spPr/>
      <dgm:t>
        <a:bodyPr/>
        <a:lstStyle/>
        <a:p>
          <a:endParaRPr lang="en-US"/>
        </a:p>
      </dgm:t>
    </dgm:pt>
    <dgm:pt modelId="{A0CD6AEB-92EF-49BB-B6DE-C6B7FFCFE655}" type="sibTrans" cxnId="{2739B18A-64A9-424B-BD02-EE4F2373BB5F}">
      <dgm:prSet/>
      <dgm:spPr/>
      <dgm:t>
        <a:bodyPr/>
        <a:lstStyle/>
        <a:p>
          <a:endParaRPr lang="en-US"/>
        </a:p>
      </dgm:t>
    </dgm:pt>
    <dgm:pt modelId="{C6447236-66B2-42D6-952F-E64B7F52A7AD}">
      <dgm:prSet phldrT="[Text]" custT="1"/>
      <dgm:spPr/>
      <dgm:t>
        <a:bodyPr/>
        <a:lstStyle/>
        <a:p>
          <a:r>
            <a:rPr lang="en-US" sz="1800" dirty="0"/>
            <a:t>Strong screening/referral workflow (standardization)</a:t>
          </a:r>
        </a:p>
      </dgm:t>
    </dgm:pt>
    <dgm:pt modelId="{A973D2E0-3346-412D-89ED-45D1760E834D}" type="parTrans" cxnId="{F032F7C2-E6BD-48A3-B070-A151D7382E7C}">
      <dgm:prSet/>
      <dgm:spPr/>
      <dgm:t>
        <a:bodyPr/>
        <a:lstStyle/>
        <a:p>
          <a:endParaRPr lang="en-US"/>
        </a:p>
      </dgm:t>
    </dgm:pt>
    <dgm:pt modelId="{BD43C268-FA5B-4A8F-A8FB-462727EC2104}" type="sibTrans" cxnId="{F032F7C2-E6BD-48A3-B070-A151D7382E7C}">
      <dgm:prSet/>
      <dgm:spPr/>
      <dgm:t>
        <a:bodyPr/>
        <a:lstStyle/>
        <a:p>
          <a:endParaRPr lang="en-US"/>
        </a:p>
      </dgm:t>
    </dgm:pt>
    <dgm:pt modelId="{2338E735-4972-40CE-AB2D-9FF5272E3D5F}">
      <dgm:prSet phldrT="[Text]" custT="1"/>
      <dgm:spPr/>
      <dgm:t>
        <a:bodyPr/>
        <a:lstStyle/>
        <a:p>
          <a:r>
            <a:rPr lang="en-US" sz="1800" dirty="0"/>
            <a:t>Training (ongoing)</a:t>
          </a:r>
        </a:p>
      </dgm:t>
    </dgm:pt>
    <dgm:pt modelId="{91AEA67A-4D78-44CA-8764-7F6449530BF0}" type="parTrans" cxnId="{F777AE5B-9B4D-4C33-BF34-1E028059108C}">
      <dgm:prSet/>
      <dgm:spPr/>
      <dgm:t>
        <a:bodyPr/>
        <a:lstStyle/>
        <a:p>
          <a:endParaRPr lang="en-US"/>
        </a:p>
      </dgm:t>
    </dgm:pt>
    <dgm:pt modelId="{B2FC8A12-D337-4B91-9C86-E64C2ED94D33}" type="sibTrans" cxnId="{F777AE5B-9B4D-4C33-BF34-1E028059108C}">
      <dgm:prSet/>
      <dgm:spPr/>
      <dgm:t>
        <a:bodyPr/>
        <a:lstStyle/>
        <a:p>
          <a:endParaRPr lang="en-US"/>
        </a:p>
      </dgm:t>
    </dgm:pt>
    <dgm:pt modelId="{B209E821-832F-4E2A-A7C6-AC06BDDDFAFB}">
      <dgm:prSet phldrT="[Text]" custT="1"/>
      <dgm:spPr/>
      <dgm:t>
        <a:bodyPr/>
        <a:lstStyle/>
        <a:p>
          <a:r>
            <a:rPr lang="en-US" sz="1800" dirty="0"/>
            <a:t>Effective use of IT/Registry </a:t>
          </a:r>
        </a:p>
      </dgm:t>
    </dgm:pt>
    <dgm:pt modelId="{B842B1CC-CBFB-46C5-A857-1FE87CA16C3E}" type="parTrans" cxnId="{DB1F11AE-7002-4D57-92A6-4FDEE6367884}">
      <dgm:prSet/>
      <dgm:spPr/>
      <dgm:t>
        <a:bodyPr/>
        <a:lstStyle/>
        <a:p>
          <a:endParaRPr lang="en-US"/>
        </a:p>
      </dgm:t>
    </dgm:pt>
    <dgm:pt modelId="{73F1A420-71EB-4891-B05C-EAFB04E6ED48}" type="sibTrans" cxnId="{DB1F11AE-7002-4D57-92A6-4FDEE6367884}">
      <dgm:prSet/>
      <dgm:spPr/>
      <dgm:t>
        <a:bodyPr/>
        <a:lstStyle/>
        <a:p>
          <a:endParaRPr lang="en-US"/>
        </a:p>
      </dgm:t>
    </dgm:pt>
    <dgm:pt modelId="{02E3025C-35CD-419A-9AC6-5665E28BDF4F}">
      <dgm:prSet phldrT="[Text]" custT="1"/>
      <dgm:spPr/>
      <dgm:t>
        <a:bodyPr/>
        <a:lstStyle/>
        <a:p>
          <a:r>
            <a:rPr lang="en-US" sz="1800" dirty="0"/>
            <a:t>Aligned external factors (leadership)</a:t>
          </a:r>
        </a:p>
      </dgm:t>
    </dgm:pt>
    <dgm:pt modelId="{606F2499-474F-4B1B-A83B-7189380B4E57}" type="parTrans" cxnId="{21A518EC-8DE4-48A1-BB82-28BDAD5CF79B}">
      <dgm:prSet/>
      <dgm:spPr/>
      <dgm:t>
        <a:bodyPr/>
        <a:lstStyle/>
        <a:p>
          <a:endParaRPr lang="en-US"/>
        </a:p>
      </dgm:t>
    </dgm:pt>
    <dgm:pt modelId="{58A51C52-40BF-4BB9-9D3D-8529378E3DA8}" type="sibTrans" cxnId="{21A518EC-8DE4-48A1-BB82-28BDAD5CF79B}">
      <dgm:prSet/>
      <dgm:spPr/>
      <dgm:t>
        <a:bodyPr/>
        <a:lstStyle/>
        <a:p>
          <a:endParaRPr lang="en-US"/>
        </a:p>
      </dgm:t>
    </dgm:pt>
    <dgm:pt modelId="{B320001A-0365-4329-B3A7-AB8117DA376F}">
      <dgm:prSet phldrT="[Text]" custT="1"/>
      <dgm:spPr/>
      <dgm:t>
        <a:bodyPr/>
        <a:lstStyle/>
        <a:p>
          <a:r>
            <a:rPr lang="en-US" sz="1800" dirty="0"/>
            <a:t>Leverage funding sources</a:t>
          </a:r>
        </a:p>
      </dgm:t>
    </dgm:pt>
    <dgm:pt modelId="{CFFA865E-CD39-4217-892E-41B2A5FE5FF4}" type="parTrans" cxnId="{357AB198-E0AB-46BA-B1F7-0B84D9E7DFCC}">
      <dgm:prSet/>
      <dgm:spPr/>
      <dgm:t>
        <a:bodyPr/>
        <a:lstStyle/>
        <a:p>
          <a:endParaRPr lang="en-US"/>
        </a:p>
      </dgm:t>
    </dgm:pt>
    <dgm:pt modelId="{00C1DFE5-624E-47BB-A828-24250BA9AB31}" type="sibTrans" cxnId="{357AB198-E0AB-46BA-B1F7-0B84D9E7DFCC}">
      <dgm:prSet/>
      <dgm:spPr/>
      <dgm:t>
        <a:bodyPr/>
        <a:lstStyle/>
        <a:p>
          <a:endParaRPr lang="en-US"/>
        </a:p>
      </dgm:t>
    </dgm:pt>
    <dgm:pt modelId="{8FA4DA71-23F0-4194-B3FF-0A457B0DEFA1}">
      <dgm:prSet phldrT="[Text]" custT="1"/>
      <dgm:spPr/>
      <dgm:t>
        <a:bodyPr/>
        <a:lstStyle/>
        <a:p>
          <a:r>
            <a:rPr lang="en-US" sz="1800" dirty="0"/>
            <a:t>Accountability (audit and feedback)</a:t>
          </a:r>
        </a:p>
      </dgm:t>
    </dgm:pt>
    <dgm:pt modelId="{B86F3370-CC90-4DEA-8454-0A894B153FD4}" type="parTrans" cxnId="{13DF3962-3612-4DB2-B228-8BED6E6596CB}">
      <dgm:prSet/>
      <dgm:spPr/>
      <dgm:t>
        <a:bodyPr/>
        <a:lstStyle/>
        <a:p>
          <a:endParaRPr lang="en-US"/>
        </a:p>
      </dgm:t>
    </dgm:pt>
    <dgm:pt modelId="{6CAA5148-4AE6-4600-AFF6-63355362F4DF}" type="sibTrans" cxnId="{13DF3962-3612-4DB2-B228-8BED6E6596CB}">
      <dgm:prSet/>
      <dgm:spPr/>
      <dgm:t>
        <a:bodyPr/>
        <a:lstStyle/>
        <a:p>
          <a:endParaRPr lang="en-US"/>
        </a:p>
      </dgm:t>
    </dgm:pt>
    <dgm:pt modelId="{EF8E4F33-14F5-461B-8377-9460D04DA546}" type="pres">
      <dgm:prSet presAssocID="{9FE5283E-31FA-411E-B71F-CFF8E44A1253}" presName="Name0" presStyleCnt="0">
        <dgm:presLayoutVars>
          <dgm:chMax val="2"/>
          <dgm:dir/>
          <dgm:animOne val="branch"/>
          <dgm:animLvl val="lvl"/>
          <dgm:resizeHandles val="exact"/>
        </dgm:presLayoutVars>
      </dgm:prSet>
      <dgm:spPr/>
    </dgm:pt>
    <dgm:pt modelId="{CF270EB1-D652-4845-87A6-CFBFB7E47223}" type="pres">
      <dgm:prSet presAssocID="{9FE5283E-31FA-411E-B71F-CFF8E44A1253}" presName="Background" presStyleLbl="node1" presStyleIdx="0" presStyleCnt="1" custScaleY="135594" custLinFactNeighborX="617" custLinFactNeighborY="146"/>
      <dgm:spPr/>
    </dgm:pt>
    <dgm:pt modelId="{2FE18FDF-DA54-4020-BAD2-D6D8A9A04981}" type="pres">
      <dgm:prSet presAssocID="{9FE5283E-31FA-411E-B71F-CFF8E44A1253}" presName="Divider" presStyleLbl="callout" presStyleIdx="0" presStyleCnt="1" custLinFactX="-4600000" custLinFactNeighborX="-4659138" custLinFactNeighborY="-3813"/>
      <dgm:spPr/>
    </dgm:pt>
    <dgm:pt modelId="{EE2B2356-3661-4384-BD9A-73A12E784CCF}" type="pres">
      <dgm:prSet presAssocID="{9FE5283E-31FA-411E-B71F-CFF8E44A1253}" presName="ChildText1" presStyleLbl="revTx" presStyleIdx="0" presStyleCnt="0" custScaleY="156930" custLinFactNeighborY="-1265">
        <dgm:presLayoutVars>
          <dgm:chMax val="0"/>
          <dgm:chPref val="0"/>
          <dgm:bulletEnabled val="1"/>
        </dgm:presLayoutVars>
      </dgm:prSet>
      <dgm:spPr/>
    </dgm:pt>
    <dgm:pt modelId="{C3423395-AD8F-4996-9FC0-970F8D543824}" type="pres">
      <dgm:prSet presAssocID="{9FE5283E-31FA-411E-B71F-CFF8E44A1253}" presName="ChildText2" presStyleLbl="revTx" presStyleIdx="0" presStyleCnt="0" custScaleX="112536" custScaleY="162341" custLinFactNeighborY="1441">
        <dgm:presLayoutVars>
          <dgm:chMax val="0"/>
          <dgm:chPref val="0"/>
          <dgm:bulletEnabled val="1"/>
        </dgm:presLayoutVars>
      </dgm:prSet>
      <dgm:spPr/>
    </dgm:pt>
    <dgm:pt modelId="{E925581B-520E-4915-B12D-D2E3CECB250C}" type="pres">
      <dgm:prSet presAssocID="{9FE5283E-31FA-411E-B71F-CFF8E44A1253}" presName="ParentText1" presStyleLbl="revTx" presStyleIdx="0" presStyleCnt="0">
        <dgm:presLayoutVars>
          <dgm:chMax val="1"/>
          <dgm:chPref val="1"/>
        </dgm:presLayoutVars>
      </dgm:prSet>
      <dgm:spPr/>
    </dgm:pt>
    <dgm:pt modelId="{DB2AB361-3130-4AB3-AD35-97AFF2D25C15}" type="pres">
      <dgm:prSet presAssocID="{9FE5283E-31FA-411E-B71F-CFF8E44A1253}" presName="ParentShape1" presStyleLbl="alignImgPlace1" presStyleIdx="0" presStyleCnt="2" custLinFactNeighborX="-7407">
        <dgm:presLayoutVars/>
      </dgm:prSet>
      <dgm:spPr/>
    </dgm:pt>
    <dgm:pt modelId="{3D7A9A1C-C910-424F-84C8-55DF345A6B44}" type="pres">
      <dgm:prSet presAssocID="{9FE5283E-31FA-411E-B71F-CFF8E44A1253}" presName="ParentText2" presStyleLbl="revTx" presStyleIdx="0" presStyleCnt="0">
        <dgm:presLayoutVars>
          <dgm:chMax val="1"/>
          <dgm:chPref val="1"/>
        </dgm:presLayoutVars>
      </dgm:prSet>
      <dgm:spPr/>
    </dgm:pt>
    <dgm:pt modelId="{0E1A9974-92BB-4D05-8343-4C514ADDA2F1}" type="pres">
      <dgm:prSet presAssocID="{9FE5283E-31FA-411E-B71F-CFF8E44A1253}" presName="ParentShape2" presStyleLbl="alignImgPlace1" presStyleIdx="1" presStyleCnt="2" custLinFactNeighborX="6200">
        <dgm:presLayoutVars/>
      </dgm:prSet>
      <dgm:spPr/>
    </dgm:pt>
  </dgm:ptLst>
  <dgm:cxnLst>
    <dgm:cxn modelId="{447C4C00-0906-45E7-AD1F-D4C2EEBDBF90}" type="presOf" srcId="{510D7C70-678E-4C4B-8D93-67D5485809AF}" destId="{EE2B2356-3661-4384-BD9A-73A12E784CCF}" srcOrd="0" destOrd="1" presId="urn:microsoft.com/office/officeart/2009/3/layout/OpposingIdeas"/>
    <dgm:cxn modelId="{93F73904-9416-43CF-9EF0-7BDFD30A2D85}" srcId="{D5758067-68C1-4F6C-B1E5-4B0BD6AF925C}" destId="{24FC3448-2712-4EB5-BD81-E7703B5C316C}" srcOrd="2" destOrd="0" parTransId="{7F617A05-2435-40E3-AF69-E96B030B9D7E}" sibTransId="{21601803-1CD2-48D3-95EE-086506DFB773}"/>
    <dgm:cxn modelId="{E81B0806-EAE3-4409-8880-507D15667C28}" type="presOf" srcId="{2338E735-4972-40CE-AB2D-9FF5272E3D5F}" destId="{EE2B2356-3661-4384-BD9A-73A12E784CCF}" srcOrd="0" destOrd="3" presId="urn:microsoft.com/office/officeart/2009/3/layout/OpposingIdeas"/>
    <dgm:cxn modelId="{B338FF19-6D5A-4945-A216-BFB201DCB7F4}" type="presOf" srcId="{B209E821-832F-4E2A-A7C6-AC06BDDDFAFB}" destId="{EE2B2356-3661-4384-BD9A-73A12E784CCF}" srcOrd="0" destOrd="4" presId="urn:microsoft.com/office/officeart/2009/3/layout/OpposingIdeas"/>
    <dgm:cxn modelId="{A9DB9922-FF68-417D-8B57-F2EECE016984}" srcId="{D5758067-68C1-4F6C-B1E5-4B0BD6AF925C}" destId="{7E56555B-59CE-4CF2-8E57-94E094DA42C4}" srcOrd="3" destOrd="0" parTransId="{4E009690-8652-44BC-AAB7-CAA82E237917}" sibTransId="{14FB0A8F-E090-474B-9C2F-F5D7D87540DD}"/>
    <dgm:cxn modelId="{A659AB28-FEEC-4594-AAF3-0C58DC7A0645}" srcId="{D5758067-68C1-4F6C-B1E5-4B0BD6AF925C}" destId="{73B462C1-0378-4615-8F4A-A0F4EAB218B9}" srcOrd="5" destOrd="0" parTransId="{D890448E-2E28-45C0-B868-AC2E61C71A70}" sibTransId="{CF906B34-5B0F-436C-9E0E-05406DA52D1D}"/>
    <dgm:cxn modelId="{09A03B34-A159-4542-9427-A326775FE5B2}" srcId="{9FE5283E-31FA-411E-B71F-CFF8E44A1253}" destId="{C10CDD4E-ED5F-4198-9704-96AE78CE7357}" srcOrd="0" destOrd="0" parTransId="{03B37968-0B04-4096-AF13-D22C2ECC34C0}" sibTransId="{33DCA294-1946-4BF8-A3DE-AF45793F8DF3}"/>
    <dgm:cxn modelId="{F777AE5B-9B4D-4C33-BF34-1E028059108C}" srcId="{C10CDD4E-ED5F-4198-9704-96AE78CE7357}" destId="{2338E735-4972-40CE-AB2D-9FF5272E3D5F}" srcOrd="3" destOrd="0" parTransId="{91AEA67A-4D78-44CA-8764-7F6449530BF0}" sibTransId="{B2FC8A12-D337-4B91-9C86-E64C2ED94D33}"/>
    <dgm:cxn modelId="{F22E295F-6BDC-4E9F-B9B3-0D63BAA92369}" srcId="{9FE5283E-31FA-411E-B71F-CFF8E44A1253}" destId="{D5758067-68C1-4F6C-B1E5-4B0BD6AF925C}" srcOrd="1" destOrd="0" parTransId="{CA9EEDB1-34D4-43B2-A011-972D01D944D7}" sibTransId="{2FE7624F-6686-4875-BAD4-16F544E990C0}"/>
    <dgm:cxn modelId="{13DF3962-3612-4DB2-B228-8BED6E6596CB}" srcId="{C10CDD4E-ED5F-4198-9704-96AE78CE7357}" destId="{8FA4DA71-23F0-4194-B3FF-0A457B0DEFA1}" srcOrd="7" destOrd="0" parTransId="{B86F3370-CC90-4DEA-8454-0A894B153FD4}" sibTransId="{6CAA5148-4AE6-4600-AFF6-63355362F4DF}"/>
    <dgm:cxn modelId="{AF21D04B-B840-4B5B-BFE7-A33B050E442A}" type="presOf" srcId="{7F79028E-B061-4B00-AA7E-4AB0558C06F6}" destId="{C3423395-AD8F-4996-9FC0-970F8D543824}" srcOrd="0" destOrd="1" presId="urn:microsoft.com/office/officeart/2009/3/layout/OpposingIdeas"/>
    <dgm:cxn modelId="{27A1DC4B-7432-4511-AD52-22A7826654E2}" type="presOf" srcId="{6AC3D459-64E8-4AE1-AA85-4DB7A271A8EB}" destId="{C3423395-AD8F-4996-9FC0-970F8D543824}" srcOrd="0" destOrd="0" presId="urn:microsoft.com/office/officeart/2009/3/layout/OpposingIdeas"/>
    <dgm:cxn modelId="{54F8F04D-4C24-4DE2-9F98-FA2D21D76C7B}" type="presOf" srcId="{C6447236-66B2-42D6-952F-E64B7F52A7AD}" destId="{EE2B2356-3661-4384-BD9A-73A12E784CCF}" srcOrd="0" destOrd="2" presId="urn:microsoft.com/office/officeart/2009/3/layout/OpposingIdeas"/>
    <dgm:cxn modelId="{C4F47774-E07D-4290-9AEC-836E8CA19C73}" srcId="{D5758067-68C1-4F6C-B1E5-4B0BD6AF925C}" destId="{6AC3D459-64E8-4AE1-AA85-4DB7A271A8EB}" srcOrd="0" destOrd="0" parTransId="{A2F0F0AF-7F7C-48BB-9F72-472ADB65C3FA}" sibTransId="{6D03B950-A4FC-4370-914A-E6D5508905C7}"/>
    <dgm:cxn modelId="{7CEC8F75-701C-44D9-AE9B-3B28861CCA58}" type="presOf" srcId="{8FA4DA71-23F0-4194-B3FF-0A457B0DEFA1}" destId="{EE2B2356-3661-4384-BD9A-73A12E784CCF}" srcOrd="0" destOrd="7" presId="urn:microsoft.com/office/officeart/2009/3/layout/OpposingIdeas"/>
    <dgm:cxn modelId="{45DCFD55-0B17-42FB-B5FC-DF833659EDF1}" type="presOf" srcId="{C10CDD4E-ED5F-4198-9704-96AE78CE7357}" destId="{DB2AB361-3130-4AB3-AD35-97AFF2D25C15}" srcOrd="1" destOrd="0" presId="urn:microsoft.com/office/officeart/2009/3/layout/OpposingIdeas"/>
    <dgm:cxn modelId="{407B9459-07E5-4973-A330-DECCE0B77EE4}" type="presOf" srcId="{D5758067-68C1-4F6C-B1E5-4B0BD6AF925C}" destId="{0E1A9974-92BB-4D05-8343-4C514ADDA2F1}" srcOrd="1" destOrd="0" presId="urn:microsoft.com/office/officeart/2009/3/layout/OpposingIdeas"/>
    <dgm:cxn modelId="{61551C82-E1E2-4CDE-A5CA-0831E76F47AF}" type="presOf" srcId="{7E56555B-59CE-4CF2-8E57-94E094DA42C4}" destId="{C3423395-AD8F-4996-9FC0-970F8D543824}" srcOrd="0" destOrd="3" presId="urn:microsoft.com/office/officeart/2009/3/layout/OpposingIdeas"/>
    <dgm:cxn modelId="{2739B18A-64A9-424B-BD02-EE4F2373BB5F}" srcId="{C10CDD4E-ED5F-4198-9704-96AE78CE7357}" destId="{510D7C70-678E-4C4B-8D93-67D5485809AF}" srcOrd="1" destOrd="0" parTransId="{796B3547-7EBA-4FFC-A6ED-1524AF5E5195}" sibTransId="{A0CD6AEB-92EF-49BB-B6DE-C6B7FFCFE655}"/>
    <dgm:cxn modelId="{770FB895-ACE5-46C0-B2F1-F4B5E5DF34FA}" type="presOf" srcId="{02E3025C-35CD-419A-9AC6-5665E28BDF4F}" destId="{EE2B2356-3661-4384-BD9A-73A12E784CCF}" srcOrd="0" destOrd="5" presId="urn:microsoft.com/office/officeart/2009/3/layout/OpposingIdeas"/>
    <dgm:cxn modelId="{357AB198-E0AB-46BA-B1F7-0B84D9E7DFCC}" srcId="{C10CDD4E-ED5F-4198-9704-96AE78CE7357}" destId="{B320001A-0365-4329-B3A7-AB8117DA376F}" srcOrd="6" destOrd="0" parTransId="{CFFA865E-CD39-4217-892E-41B2A5FE5FF4}" sibTransId="{00C1DFE5-624E-47BB-A828-24250BA9AB31}"/>
    <dgm:cxn modelId="{7B23CF99-7695-44C8-B43D-56B6D4123780}" type="presOf" srcId="{24FC3448-2712-4EB5-BD81-E7703B5C316C}" destId="{C3423395-AD8F-4996-9FC0-970F8D543824}" srcOrd="0" destOrd="2" presId="urn:microsoft.com/office/officeart/2009/3/layout/OpposingIdeas"/>
    <dgm:cxn modelId="{97EFE89A-758A-4B84-9F09-F972C65428DD}" type="presOf" srcId="{73B462C1-0378-4615-8F4A-A0F4EAB218B9}" destId="{C3423395-AD8F-4996-9FC0-970F8D543824}" srcOrd="0" destOrd="5" presId="urn:microsoft.com/office/officeart/2009/3/layout/OpposingIdeas"/>
    <dgm:cxn modelId="{07B573A0-8D42-4C8F-ADFF-BBF9C5B5E822}" srcId="{D5758067-68C1-4F6C-B1E5-4B0BD6AF925C}" destId="{7F79028E-B061-4B00-AA7E-4AB0558C06F6}" srcOrd="1" destOrd="0" parTransId="{1151DCFF-C645-49D9-8330-CD526FE0D3EE}" sibTransId="{71F325B6-ED7F-46CD-8CB5-139F1B0CD8E3}"/>
    <dgm:cxn modelId="{23822AA8-2BAF-44E8-9864-950DBFE936F9}" srcId="{D5758067-68C1-4F6C-B1E5-4B0BD6AF925C}" destId="{BB746D89-1E11-496A-9732-211B2EE2014B}" srcOrd="4" destOrd="0" parTransId="{952C1696-91F0-4698-BC2E-A2831D0846DF}" sibTransId="{B62306B3-5EAA-412E-804A-7AFB60E8F81C}"/>
    <dgm:cxn modelId="{4622E5AD-E2A4-41B9-ABC1-B8C0C7D4C8B7}" type="presOf" srcId="{BB746D89-1E11-496A-9732-211B2EE2014B}" destId="{C3423395-AD8F-4996-9FC0-970F8D543824}" srcOrd="0" destOrd="4" presId="urn:microsoft.com/office/officeart/2009/3/layout/OpposingIdeas"/>
    <dgm:cxn modelId="{DB1F11AE-7002-4D57-92A6-4FDEE6367884}" srcId="{C10CDD4E-ED5F-4198-9704-96AE78CE7357}" destId="{B209E821-832F-4E2A-A7C6-AC06BDDDFAFB}" srcOrd="4" destOrd="0" parTransId="{B842B1CC-CBFB-46C5-A857-1FE87CA16C3E}" sibTransId="{73F1A420-71EB-4891-B05C-EAFB04E6ED48}"/>
    <dgm:cxn modelId="{130FF2B2-2FF5-40E2-8AD8-843D6193E020}" srcId="{C10CDD4E-ED5F-4198-9704-96AE78CE7357}" destId="{18B2226E-B698-4434-94E4-58A652282409}" srcOrd="0" destOrd="0" parTransId="{7C3C7B19-01FF-4BE7-A4CF-63D4596B0F25}" sibTransId="{F19AEDCA-CBB4-45DC-AFFC-C06775387BE0}"/>
    <dgm:cxn modelId="{F032F7C2-E6BD-48A3-B070-A151D7382E7C}" srcId="{C10CDD4E-ED5F-4198-9704-96AE78CE7357}" destId="{C6447236-66B2-42D6-952F-E64B7F52A7AD}" srcOrd="2" destOrd="0" parTransId="{A973D2E0-3346-412D-89ED-45D1760E834D}" sibTransId="{BD43C268-FA5B-4A8F-A8FB-462727EC2104}"/>
    <dgm:cxn modelId="{B2ABFFC8-D6AD-4049-BBE6-3BC2DB8805DC}" type="presOf" srcId="{18B2226E-B698-4434-94E4-58A652282409}" destId="{EE2B2356-3661-4384-BD9A-73A12E784CCF}" srcOrd="0" destOrd="0" presId="urn:microsoft.com/office/officeart/2009/3/layout/OpposingIdeas"/>
    <dgm:cxn modelId="{505643DB-0C30-4BB6-91B0-BE69D903034B}" type="presOf" srcId="{9FE5283E-31FA-411E-B71F-CFF8E44A1253}" destId="{EF8E4F33-14F5-461B-8377-9460D04DA546}" srcOrd="0" destOrd="0" presId="urn:microsoft.com/office/officeart/2009/3/layout/OpposingIdeas"/>
    <dgm:cxn modelId="{1ECA2BE2-E347-42CF-A383-A6B5E1719178}" type="presOf" srcId="{B320001A-0365-4329-B3A7-AB8117DA376F}" destId="{EE2B2356-3661-4384-BD9A-73A12E784CCF}" srcOrd="0" destOrd="6" presId="urn:microsoft.com/office/officeart/2009/3/layout/OpposingIdeas"/>
    <dgm:cxn modelId="{31E6FFE7-C0C6-44C0-94AF-E437F5C54BEA}" type="presOf" srcId="{D5758067-68C1-4F6C-B1E5-4B0BD6AF925C}" destId="{3D7A9A1C-C910-424F-84C8-55DF345A6B44}" srcOrd="0" destOrd="0" presId="urn:microsoft.com/office/officeart/2009/3/layout/OpposingIdeas"/>
    <dgm:cxn modelId="{21A518EC-8DE4-48A1-BB82-28BDAD5CF79B}" srcId="{C10CDD4E-ED5F-4198-9704-96AE78CE7357}" destId="{02E3025C-35CD-419A-9AC6-5665E28BDF4F}" srcOrd="5" destOrd="0" parTransId="{606F2499-474F-4B1B-A83B-7189380B4E57}" sibTransId="{58A51C52-40BF-4BB9-9D3D-8529378E3DA8}"/>
    <dgm:cxn modelId="{A43702F5-28D3-433B-90E6-9F0563D533BF}" type="presOf" srcId="{C10CDD4E-ED5F-4198-9704-96AE78CE7357}" destId="{E925581B-520E-4915-B12D-D2E3CECB250C}" srcOrd="0" destOrd="0" presId="urn:microsoft.com/office/officeart/2009/3/layout/OpposingIdeas"/>
    <dgm:cxn modelId="{BB379B1F-CF3E-4A1B-9E77-2DEB69538446}" type="presParOf" srcId="{EF8E4F33-14F5-461B-8377-9460D04DA546}" destId="{CF270EB1-D652-4845-87A6-CFBFB7E47223}" srcOrd="0" destOrd="0" presId="urn:microsoft.com/office/officeart/2009/3/layout/OpposingIdeas"/>
    <dgm:cxn modelId="{00BE9CFE-4DA2-45CA-8505-62F08A810E3F}" type="presParOf" srcId="{EF8E4F33-14F5-461B-8377-9460D04DA546}" destId="{2FE18FDF-DA54-4020-BAD2-D6D8A9A04981}" srcOrd="1" destOrd="0" presId="urn:microsoft.com/office/officeart/2009/3/layout/OpposingIdeas"/>
    <dgm:cxn modelId="{7BFD06D8-D973-47DF-B54E-FB887DC58445}" type="presParOf" srcId="{EF8E4F33-14F5-461B-8377-9460D04DA546}" destId="{EE2B2356-3661-4384-BD9A-73A12E784CCF}" srcOrd="2" destOrd="0" presId="urn:microsoft.com/office/officeart/2009/3/layout/OpposingIdeas"/>
    <dgm:cxn modelId="{2F77675C-5781-4EA0-9586-1EA124D8BB8F}" type="presParOf" srcId="{EF8E4F33-14F5-461B-8377-9460D04DA546}" destId="{C3423395-AD8F-4996-9FC0-970F8D543824}" srcOrd="3" destOrd="0" presId="urn:microsoft.com/office/officeart/2009/3/layout/OpposingIdeas"/>
    <dgm:cxn modelId="{946646BF-C82E-48C6-8BC6-8479B1696D01}" type="presParOf" srcId="{EF8E4F33-14F5-461B-8377-9460D04DA546}" destId="{E925581B-520E-4915-B12D-D2E3CECB250C}" srcOrd="4" destOrd="0" presId="urn:microsoft.com/office/officeart/2009/3/layout/OpposingIdeas"/>
    <dgm:cxn modelId="{989712C8-DDB8-4B73-9B2C-A91CB313DBFC}" type="presParOf" srcId="{EF8E4F33-14F5-461B-8377-9460D04DA546}" destId="{DB2AB361-3130-4AB3-AD35-97AFF2D25C15}" srcOrd="5" destOrd="0" presId="urn:microsoft.com/office/officeart/2009/3/layout/OpposingIdeas"/>
    <dgm:cxn modelId="{3E6563AE-B227-425E-80FA-091DB8458016}" type="presParOf" srcId="{EF8E4F33-14F5-461B-8377-9460D04DA546}" destId="{3D7A9A1C-C910-424F-84C8-55DF345A6B44}" srcOrd="6" destOrd="0" presId="urn:microsoft.com/office/officeart/2009/3/layout/OpposingIdeas"/>
    <dgm:cxn modelId="{5B035961-4DD5-44D5-B10A-BE8997DFD0AE}" type="presParOf" srcId="{EF8E4F33-14F5-461B-8377-9460D04DA546}" destId="{0E1A9974-92BB-4D05-8343-4C514ADDA2F1}" srcOrd="7" destOrd="0" presId="urn:microsoft.com/office/officeart/2009/3/layout/OpposingIdea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431A76A-19B7-BB45-8193-F0206C7B2693}" type="doc">
      <dgm:prSet loTypeId="urn:microsoft.com/office/officeart/2009/3/layout/RandomtoResultProcess" loCatId="" qsTypeId="urn:microsoft.com/office/officeart/2005/8/quickstyle/simple1" qsCatId="simple" csTypeId="urn:microsoft.com/office/officeart/2005/8/colors/accent5_4" csCatId="accent5" phldr="1"/>
      <dgm:spPr/>
      <dgm:t>
        <a:bodyPr/>
        <a:lstStyle/>
        <a:p>
          <a:endParaRPr lang="en-US"/>
        </a:p>
      </dgm:t>
    </dgm:pt>
    <dgm:pt modelId="{6969A21A-20A2-C04F-A64F-BECFC2E55F92}">
      <dgm:prSet phldrT="[Text]"/>
      <dgm:spPr/>
      <dgm:t>
        <a:bodyPr/>
        <a:lstStyle/>
        <a:p>
          <a:r>
            <a:rPr lang="en-US" i="1" dirty="0"/>
            <a:t>Potential Referrals</a:t>
          </a:r>
        </a:p>
      </dgm:t>
    </dgm:pt>
    <dgm:pt modelId="{0A410F02-2960-3249-9CBC-565E697A89E7}" type="sibTrans" cxnId="{934DF869-75E0-8B45-9B17-C73FC3F57766}">
      <dgm:prSet/>
      <dgm:spPr/>
      <dgm:t>
        <a:bodyPr/>
        <a:lstStyle/>
        <a:p>
          <a:endParaRPr lang="en-US"/>
        </a:p>
      </dgm:t>
    </dgm:pt>
    <dgm:pt modelId="{673945AF-53F8-004C-A9CC-479DA3FB119E}" type="parTrans" cxnId="{934DF869-75E0-8B45-9B17-C73FC3F57766}">
      <dgm:prSet/>
      <dgm:spPr/>
      <dgm:t>
        <a:bodyPr/>
        <a:lstStyle/>
        <a:p>
          <a:endParaRPr lang="en-US"/>
        </a:p>
      </dgm:t>
    </dgm:pt>
    <dgm:pt modelId="{A1FC8E8E-40DF-3443-B558-476B545269CA}">
      <dgm:prSet phldrT="[Text]"/>
      <dgm:spPr/>
      <dgm:t>
        <a:bodyPr/>
        <a:lstStyle/>
        <a:p>
          <a:endParaRPr lang="en-US" i="1" dirty="0"/>
        </a:p>
      </dgm:t>
    </dgm:pt>
    <dgm:pt modelId="{3506A39A-50D7-4345-A787-846F0BB3784C}" type="parTrans" cxnId="{35B77609-D55A-8B4E-A2F4-26075E01C7E8}">
      <dgm:prSet/>
      <dgm:spPr/>
      <dgm:t>
        <a:bodyPr/>
        <a:lstStyle/>
        <a:p>
          <a:endParaRPr lang="en-US"/>
        </a:p>
      </dgm:t>
    </dgm:pt>
    <dgm:pt modelId="{3B191030-5671-6944-AB8D-7D4CFA9F6A86}" type="sibTrans" cxnId="{35B77609-D55A-8B4E-A2F4-26075E01C7E8}">
      <dgm:prSet/>
      <dgm:spPr/>
      <dgm:t>
        <a:bodyPr/>
        <a:lstStyle/>
        <a:p>
          <a:endParaRPr lang="en-US"/>
        </a:p>
      </dgm:t>
    </dgm:pt>
    <dgm:pt modelId="{7D4C848A-BCC4-2446-BE49-99D62FC39A72}">
      <dgm:prSet phldrT="[Text]"/>
      <dgm:spPr/>
      <dgm:t>
        <a:bodyPr/>
        <a:lstStyle/>
        <a:p>
          <a:endParaRPr lang="en-US" i="1" dirty="0"/>
        </a:p>
      </dgm:t>
    </dgm:pt>
    <dgm:pt modelId="{389ECFB8-905D-2D49-B787-BC5B4A7EE8D8}" type="sibTrans" cxnId="{09CF0DFD-83AF-AA4B-9F60-F4E087365D2D}">
      <dgm:prSet/>
      <dgm:spPr/>
      <dgm:t>
        <a:bodyPr/>
        <a:lstStyle/>
        <a:p>
          <a:endParaRPr lang="en-US"/>
        </a:p>
      </dgm:t>
    </dgm:pt>
    <dgm:pt modelId="{0FD3E942-59DC-A345-B200-3FA5F4BDF8E2}" type="parTrans" cxnId="{09CF0DFD-83AF-AA4B-9F60-F4E087365D2D}">
      <dgm:prSet/>
      <dgm:spPr/>
      <dgm:t>
        <a:bodyPr/>
        <a:lstStyle/>
        <a:p>
          <a:endParaRPr lang="en-US"/>
        </a:p>
      </dgm:t>
    </dgm:pt>
    <dgm:pt modelId="{D353FBEF-C6A1-2B45-8FE9-0F622CCD747A}">
      <dgm:prSet phldrT="[Text]"/>
      <dgm:spPr/>
      <dgm:t>
        <a:bodyPr/>
        <a:lstStyle/>
        <a:p>
          <a:endParaRPr lang="en-US" i="1" dirty="0"/>
        </a:p>
      </dgm:t>
    </dgm:pt>
    <dgm:pt modelId="{67576677-B998-984D-B394-2D1B9B46C649}" type="sibTrans" cxnId="{1AB620A0-02AF-304A-A8AA-942D0BA6599B}">
      <dgm:prSet/>
      <dgm:spPr/>
      <dgm:t>
        <a:bodyPr/>
        <a:lstStyle/>
        <a:p>
          <a:endParaRPr lang="en-US"/>
        </a:p>
      </dgm:t>
    </dgm:pt>
    <dgm:pt modelId="{BFD08A93-5D3C-C94B-BE8D-708819EFB532}" type="parTrans" cxnId="{1AB620A0-02AF-304A-A8AA-942D0BA6599B}">
      <dgm:prSet/>
      <dgm:spPr/>
      <dgm:t>
        <a:bodyPr/>
        <a:lstStyle/>
        <a:p>
          <a:endParaRPr lang="en-US"/>
        </a:p>
      </dgm:t>
    </dgm:pt>
    <dgm:pt modelId="{1076EBDC-1376-CB46-B427-7BA57D12A270}" type="pres">
      <dgm:prSet presAssocID="{9431A76A-19B7-BB45-8193-F0206C7B2693}" presName="Name0" presStyleCnt="0">
        <dgm:presLayoutVars>
          <dgm:dir/>
          <dgm:animOne val="branch"/>
          <dgm:animLvl val="lvl"/>
        </dgm:presLayoutVars>
      </dgm:prSet>
      <dgm:spPr/>
    </dgm:pt>
    <dgm:pt modelId="{66EBD3F9-60B9-FE4E-84DE-A9C8F8043AA5}" type="pres">
      <dgm:prSet presAssocID="{6969A21A-20A2-C04F-A64F-BECFC2E55F92}" presName="chaos" presStyleCnt="0"/>
      <dgm:spPr/>
    </dgm:pt>
    <dgm:pt modelId="{B67A78DC-78E8-D147-9A2A-B2D9BE1202F0}" type="pres">
      <dgm:prSet presAssocID="{6969A21A-20A2-C04F-A64F-BECFC2E55F92}" presName="parTx1" presStyleLbl="revTx" presStyleIdx="0" presStyleCnt="3"/>
      <dgm:spPr/>
    </dgm:pt>
    <dgm:pt modelId="{515DF064-6259-0343-83A0-42FD14CFD4F8}" type="pres">
      <dgm:prSet presAssocID="{6969A21A-20A2-C04F-A64F-BECFC2E55F92}" presName="c1" presStyleLbl="node1" presStyleIdx="0" presStyleCnt="19"/>
      <dgm:spPr/>
    </dgm:pt>
    <dgm:pt modelId="{4F7130E8-A41E-7C4F-91A4-60CA264B0154}" type="pres">
      <dgm:prSet presAssocID="{6969A21A-20A2-C04F-A64F-BECFC2E55F92}" presName="c2" presStyleLbl="node1" presStyleIdx="1" presStyleCnt="19"/>
      <dgm:spPr/>
    </dgm:pt>
    <dgm:pt modelId="{05E6D8CC-9566-6E47-B20D-A1E1F0A22FF6}" type="pres">
      <dgm:prSet presAssocID="{6969A21A-20A2-C04F-A64F-BECFC2E55F92}" presName="c3" presStyleLbl="node1" presStyleIdx="2" presStyleCnt="19"/>
      <dgm:spPr/>
    </dgm:pt>
    <dgm:pt modelId="{2EF3DC4B-423A-6D4F-B6B3-81C597E39674}" type="pres">
      <dgm:prSet presAssocID="{6969A21A-20A2-C04F-A64F-BECFC2E55F92}" presName="c4" presStyleLbl="node1" presStyleIdx="3" presStyleCnt="19"/>
      <dgm:spPr/>
    </dgm:pt>
    <dgm:pt modelId="{6271E777-D4D4-5441-803C-00606163BC40}" type="pres">
      <dgm:prSet presAssocID="{6969A21A-20A2-C04F-A64F-BECFC2E55F92}" presName="c5" presStyleLbl="node1" presStyleIdx="4" presStyleCnt="19"/>
      <dgm:spPr/>
    </dgm:pt>
    <dgm:pt modelId="{946734D7-12CD-F040-A0FE-071FB7AA2726}" type="pres">
      <dgm:prSet presAssocID="{6969A21A-20A2-C04F-A64F-BECFC2E55F92}" presName="c6" presStyleLbl="node1" presStyleIdx="5" presStyleCnt="19"/>
      <dgm:spPr/>
    </dgm:pt>
    <dgm:pt modelId="{CA0B794D-960F-124B-9F78-9773E6D815DE}" type="pres">
      <dgm:prSet presAssocID="{6969A21A-20A2-C04F-A64F-BECFC2E55F92}" presName="c7" presStyleLbl="node1" presStyleIdx="6" presStyleCnt="19"/>
      <dgm:spPr/>
    </dgm:pt>
    <dgm:pt modelId="{C617CAA3-E30F-AE4A-888B-67418784F139}" type="pres">
      <dgm:prSet presAssocID="{6969A21A-20A2-C04F-A64F-BECFC2E55F92}" presName="c8" presStyleLbl="node1" presStyleIdx="7" presStyleCnt="19"/>
      <dgm:spPr/>
    </dgm:pt>
    <dgm:pt modelId="{F976309C-E00E-444D-B946-11C01F24743A}" type="pres">
      <dgm:prSet presAssocID="{6969A21A-20A2-C04F-A64F-BECFC2E55F92}" presName="c9" presStyleLbl="node1" presStyleIdx="8" presStyleCnt="19"/>
      <dgm:spPr/>
    </dgm:pt>
    <dgm:pt modelId="{08DB2BEB-316F-174B-A58B-A6B2337E605E}" type="pres">
      <dgm:prSet presAssocID="{6969A21A-20A2-C04F-A64F-BECFC2E55F92}" presName="c10" presStyleLbl="node1" presStyleIdx="9" presStyleCnt="19"/>
      <dgm:spPr/>
    </dgm:pt>
    <dgm:pt modelId="{170388C1-D71D-0C44-8764-B1293DB897CF}" type="pres">
      <dgm:prSet presAssocID="{6969A21A-20A2-C04F-A64F-BECFC2E55F92}" presName="c11" presStyleLbl="node1" presStyleIdx="10" presStyleCnt="19"/>
      <dgm:spPr/>
    </dgm:pt>
    <dgm:pt modelId="{3B30E90B-0725-7E4B-968E-376596AB8400}" type="pres">
      <dgm:prSet presAssocID="{6969A21A-20A2-C04F-A64F-BECFC2E55F92}" presName="c12" presStyleLbl="node1" presStyleIdx="11" presStyleCnt="19"/>
      <dgm:spPr/>
    </dgm:pt>
    <dgm:pt modelId="{7403F929-227E-CE4A-BFAC-02FC86729B85}" type="pres">
      <dgm:prSet presAssocID="{6969A21A-20A2-C04F-A64F-BECFC2E55F92}" presName="c13" presStyleLbl="node1" presStyleIdx="12" presStyleCnt="19"/>
      <dgm:spPr/>
    </dgm:pt>
    <dgm:pt modelId="{252F6FDD-48DE-4246-B325-CD5EA6C60F6C}" type="pres">
      <dgm:prSet presAssocID="{6969A21A-20A2-C04F-A64F-BECFC2E55F92}" presName="c14" presStyleLbl="node1" presStyleIdx="13" presStyleCnt="19"/>
      <dgm:spPr/>
    </dgm:pt>
    <dgm:pt modelId="{9FCAE6C7-8FBA-1247-91E0-B847E284B13E}" type="pres">
      <dgm:prSet presAssocID="{6969A21A-20A2-C04F-A64F-BECFC2E55F92}" presName="c15" presStyleLbl="node1" presStyleIdx="14" presStyleCnt="19"/>
      <dgm:spPr/>
    </dgm:pt>
    <dgm:pt modelId="{01B442F6-1324-0445-804A-E77D0378FD6B}" type="pres">
      <dgm:prSet presAssocID="{6969A21A-20A2-C04F-A64F-BECFC2E55F92}" presName="c16" presStyleLbl="node1" presStyleIdx="15" presStyleCnt="19"/>
      <dgm:spPr/>
    </dgm:pt>
    <dgm:pt modelId="{59F3667C-DEC8-3A43-B5C4-3E6D46C96F9B}" type="pres">
      <dgm:prSet presAssocID="{6969A21A-20A2-C04F-A64F-BECFC2E55F92}" presName="c17" presStyleLbl="node1" presStyleIdx="16" presStyleCnt="19"/>
      <dgm:spPr/>
    </dgm:pt>
    <dgm:pt modelId="{1BD58EA9-9490-3A4D-A944-E5933782472A}" type="pres">
      <dgm:prSet presAssocID="{6969A21A-20A2-C04F-A64F-BECFC2E55F92}" presName="c18" presStyleLbl="node1" presStyleIdx="17" presStyleCnt="19"/>
      <dgm:spPr/>
    </dgm:pt>
    <dgm:pt modelId="{DC8BC2E4-3665-9E4D-84D5-33D92EE0A135}" type="pres">
      <dgm:prSet presAssocID="{0A410F02-2960-3249-9CBC-565E697A89E7}" presName="chevronComposite1" presStyleCnt="0"/>
      <dgm:spPr/>
    </dgm:pt>
    <dgm:pt modelId="{DF67145E-4EC7-7E40-9CB2-54D5D6B2FBFB}" type="pres">
      <dgm:prSet presAssocID="{0A410F02-2960-3249-9CBC-565E697A89E7}" presName="chevron1" presStyleLbl="sibTrans2D1" presStyleIdx="0" presStyleCnt="3"/>
      <dgm:spPr/>
    </dgm:pt>
    <dgm:pt modelId="{947E9AF9-AECE-074D-A0D9-FDEE947E2F90}" type="pres">
      <dgm:prSet presAssocID="{0A410F02-2960-3249-9CBC-565E697A89E7}" presName="spChevron1" presStyleCnt="0"/>
      <dgm:spPr/>
    </dgm:pt>
    <dgm:pt modelId="{4170A0D4-827D-5A40-9141-01EAFDD93004}" type="pres">
      <dgm:prSet presAssocID="{7D4C848A-BCC4-2446-BE49-99D62FC39A72}" presName="middle" presStyleCnt="0"/>
      <dgm:spPr/>
    </dgm:pt>
    <dgm:pt modelId="{9CF141D1-CC16-7B4B-BEDD-AA0B0500B407}" type="pres">
      <dgm:prSet presAssocID="{7D4C848A-BCC4-2446-BE49-99D62FC39A72}" presName="parTxMid" presStyleLbl="revTx" presStyleIdx="1" presStyleCnt="3"/>
      <dgm:spPr/>
    </dgm:pt>
    <dgm:pt modelId="{E0179CC1-3182-F644-9955-526E622F7C85}" type="pres">
      <dgm:prSet presAssocID="{7D4C848A-BCC4-2446-BE49-99D62FC39A72}" presName="spMid" presStyleCnt="0"/>
      <dgm:spPr/>
    </dgm:pt>
    <dgm:pt modelId="{1866B45F-BE72-664E-85C7-FCDD7DD3FF76}" type="pres">
      <dgm:prSet presAssocID="{389ECFB8-905D-2D49-B787-BC5B4A7EE8D8}" presName="chevronComposite1" presStyleCnt="0"/>
      <dgm:spPr/>
    </dgm:pt>
    <dgm:pt modelId="{45881124-C34B-0A49-BAD1-CE20158CB13D}" type="pres">
      <dgm:prSet presAssocID="{389ECFB8-905D-2D49-B787-BC5B4A7EE8D8}" presName="chevron1" presStyleLbl="sibTrans2D1" presStyleIdx="1" presStyleCnt="3"/>
      <dgm:spPr/>
    </dgm:pt>
    <dgm:pt modelId="{5129F5EB-5450-3344-9C1E-93B361ACB9A7}" type="pres">
      <dgm:prSet presAssocID="{389ECFB8-905D-2D49-B787-BC5B4A7EE8D8}" presName="spChevron1" presStyleCnt="0"/>
      <dgm:spPr/>
    </dgm:pt>
    <dgm:pt modelId="{EBDAEC3E-9058-F942-9B3D-C3B771DC3CD5}" type="pres">
      <dgm:prSet presAssocID="{A1FC8E8E-40DF-3443-B558-476B545269CA}" presName="middle" presStyleCnt="0"/>
      <dgm:spPr/>
    </dgm:pt>
    <dgm:pt modelId="{F1F51A9F-DD1A-AD47-8C16-0BF0B7BE3B69}" type="pres">
      <dgm:prSet presAssocID="{A1FC8E8E-40DF-3443-B558-476B545269CA}" presName="parTxMid" presStyleLbl="revTx" presStyleIdx="2" presStyleCnt="3"/>
      <dgm:spPr/>
    </dgm:pt>
    <dgm:pt modelId="{510A47A8-A174-444E-866D-D947934D941A}" type="pres">
      <dgm:prSet presAssocID="{A1FC8E8E-40DF-3443-B558-476B545269CA}" presName="spMid" presStyleCnt="0"/>
      <dgm:spPr/>
    </dgm:pt>
    <dgm:pt modelId="{09117F07-B0C9-C44E-BC9F-DC5ABDCEFBF6}" type="pres">
      <dgm:prSet presAssocID="{3B191030-5671-6944-AB8D-7D4CFA9F6A86}" presName="chevronComposite1" presStyleCnt="0"/>
      <dgm:spPr/>
    </dgm:pt>
    <dgm:pt modelId="{7BA5548D-B7F3-A942-B322-FE2EE126BEE7}" type="pres">
      <dgm:prSet presAssocID="{3B191030-5671-6944-AB8D-7D4CFA9F6A86}" presName="chevron1" presStyleLbl="sibTrans2D1" presStyleIdx="2" presStyleCnt="3"/>
      <dgm:spPr>
        <a:solidFill>
          <a:schemeClr val="accent1">
            <a:lumMod val="20000"/>
            <a:lumOff val="80000"/>
          </a:schemeClr>
        </a:solidFill>
      </dgm:spPr>
    </dgm:pt>
    <dgm:pt modelId="{4130B6E6-1DE3-5C40-8E55-8CE3966BDBA6}" type="pres">
      <dgm:prSet presAssocID="{3B191030-5671-6944-AB8D-7D4CFA9F6A86}" presName="spChevron1" presStyleCnt="0"/>
      <dgm:spPr/>
    </dgm:pt>
    <dgm:pt modelId="{D7C978D9-BA2D-3B4A-9F52-5F090728A685}" type="pres">
      <dgm:prSet presAssocID="{D353FBEF-C6A1-2B45-8FE9-0F622CCD747A}" presName="last" presStyleCnt="0"/>
      <dgm:spPr/>
    </dgm:pt>
    <dgm:pt modelId="{57143963-CCBC-F74C-BE9A-092E05B98D67}" type="pres">
      <dgm:prSet presAssocID="{D353FBEF-C6A1-2B45-8FE9-0F622CCD747A}" presName="circleTx" presStyleLbl="node1" presStyleIdx="18" presStyleCnt="19" custScaleX="37373" custScaleY="37707"/>
      <dgm:spPr/>
    </dgm:pt>
    <dgm:pt modelId="{31D35D36-94F3-674C-BAA3-0A61DE7C38DA}" type="pres">
      <dgm:prSet presAssocID="{D353FBEF-C6A1-2B45-8FE9-0F622CCD747A}" presName="spN" presStyleCnt="0"/>
      <dgm:spPr/>
    </dgm:pt>
  </dgm:ptLst>
  <dgm:cxnLst>
    <dgm:cxn modelId="{0DCEF804-EB72-9043-990E-C717C2E2959C}" type="presOf" srcId="{D353FBEF-C6A1-2B45-8FE9-0F622CCD747A}" destId="{57143963-CCBC-F74C-BE9A-092E05B98D67}" srcOrd="0" destOrd="0" presId="urn:microsoft.com/office/officeart/2009/3/layout/RandomtoResultProcess"/>
    <dgm:cxn modelId="{35B77609-D55A-8B4E-A2F4-26075E01C7E8}" srcId="{9431A76A-19B7-BB45-8193-F0206C7B2693}" destId="{A1FC8E8E-40DF-3443-B558-476B545269CA}" srcOrd="2" destOrd="0" parTransId="{3506A39A-50D7-4345-A787-846F0BB3784C}" sibTransId="{3B191030-5671-6944-AB8D-7D4CFA9F6A86}"/>
    <dgm:cxn modelId="{2CEBDC0F-BC68-274A-9539-C88981D3B10D}" type="presOf" srcId="{7D4C848A-BCC4-2446-BE49-99D62FC39A72}" destId="{9CF141D1-CC16-7B4B-BEDD-AA0B0500B407}" srcOrd="0" destOrd="0" presId="urn:microsoft.com/office/officeart/2009/3/layout/RandomtoResultProcess"/>
    <dgm:cxn modelId="{D697C82B-8017-9542-9E3B-C737B602B572}" type="presOf" srcId="{9431A76A-19B7-BB45-8193-F0206C7B2693}" destId="{1076EBDC-1376-CB46-B427-7BA57D12A270}" srcOrd="0" destOrd="0" presId="urn:microsoft.com/office/officeart/2009/3/layout/RandomtoResultProcess"/>
    <dgm:cxn modelId="{719A373F-32A8-1245-9458-1A45B993E202}" type="presOf" srcId="{A1FC8E8E-40DF-3443-B558-476B545269CA}" destId="{F1F51A9F-DD1A-AD47-8C16-0BF0B7BE3B69}" srcOrd="0" destOrd="0" presId="urn:microsoft.com/office/officeart/2009/3/layout/RandomtoResultProcess"/>
    <dgm:cxn modelId="{934DF869-75E0-8B45-9B17-C73FC3F57766}" srcId="{9431A76A-19B7-BB45-8193-F0206C7B2693}" destId="{6969A21A-20A2-C04F-A64F-BECFC2E55F92}" srcOrd="0" destOrd="0" parTransId="{673945AF-53F8-004C-A9CC-479DA3FB119E}" sibTransId="{0A410F02-2960-3249-9CBC-565E697A89E7}"/>
    <dgm:cxn modelId="{1AB620A0-02AF-304A-A8AA-942D0BA6599B}" srcId="{9431A76A-19B7-BB45-8193-F0206C7B2693}" destId="{D353FBEF-C6A1-2B45-8FE9-0F622CCD747A}" srcOrd="3" destOrd="0" parTransId="{BFD08A93-5D3C-C94B-BE8D-708819EFB532}" sibTransId="{67576677-B998-984D-B394-2D1B9B46C649}"/>
    <dgm:cxn modelId="{6E4FDECB-8F7F-7845-A039-AA593D7D863C}" type="presOf" srcId="{6969A21A-20A2-C04F-A64F-BECFC2E55F92}" destId="{B67A78DC-78E8-D147-9A2A-B2D9BE1202F0}" srcOrd="0" destOrd="0" presId="urn:microsoft.com/office/officeart/2009/3/layout/RandomtoResultProcess"/>
    <dgm:cxn modelId="{09CF0DFD-83AF-AA4B-9F60-F4E087365D2D}" srcId="{9431A76A-19B7-BB45-8193-F0206C7B2693}" destId="{7D4C848A-BCC4-2446-BE49-99D62FC39A72}" srcOrd="1" destOrd="0" parTransId="{0FD3E942-59DC-A345-B200-3FA5F4BDF8E2}" sibTransId="{389ECFB8-905D-2D49-B787-BC5B4A7EE8D8}"/>
    <dgm:cxn modelId="{E5A89FF3-7D4C-D241-9FB1-107252BB238B}" type="presParOf" srcId="{1076EBDC-1376-CB46-B427-7BA57D12A270}" destId="{66EBD3F9-60B9-FE4E-84DE-A9C8F8043AA5}" srcOrd="0" destOrd="0" presId="urn:microsoft.com/office/officeart/2009/3/layout/RandomtoResultProcess"/>
    <dgm:cxn modelId="{54D6028B-7D46-2F44-AA53-D55BE0C1CEC2}" type="presParOf" srcId="{66EBD3F9-60B9-FE4E-84DE-A9C8F8043AA5}" destId="{B67A78DC-78E8-D147-9A2A-B2D9BE1202F0}" srcOrd="0" destOrd="0" presId="urn:microsoft.com/office/officeart/2009/3/layout/RandomtoResultProcess"/>
    <dgm:cxn modelId="{2C69B845-DE31-E84D-A799-E9BDFF2909A6}" type="presParOf" srcId="{66EBD3F9-60B9-FE4E-84DE-A9C8F8043AA5}" destId="{515DF064-6259-0343-83A0-42FD14CFD4F8}" srcOrd="1" destOrd="0" presId="urn:microsoft.com/office/officeart/2009/3/layout/RandomtoResultProcess"/>
    <dgm:cxn modelId="{08E46B88-8B01-3E49-8AEC-9509D19FC736}" type="presParOf" srcId="{66EBD3F9-60B9-FE4E-84DE-A9C8F8043AA5}" destId="{4F7130E8-A41E-7C4F-91A4-60CA264B0154}" srcOrd="2" destOrd="0" presId="urn:microsoft.com/office/officeart/2009/3/layout/RandomtoResultProcess"/>
    <dgm:cxn modelId="{D0780244-AB07-4D43-8889-CF5EA715516F}" type="presParOf" srcId="{66EBD3F9-60B9-FE4E-84DE-A9C8F8043AA5}" destId="{05E6D8CC-9566-6E47-B20D-A1E1F0A22FF6}" srcOrd="3" destOrd="0" presId="urn:microsoft.com/office/officeart/2009/3/layout/RandomtoResultProcess"/>
    <dgm:cxn modelId="{9FA665FF-FAE4-134C-8644-5FF85A8C3398}" type="presParOf" srcId="{66EBD3F9-60B9-FE4E-84DE-A9C8F8043AA5}" destId="{2EF3DC4B-423A-6D4F-B6B3-81C597E39674}" srcOrd="4" destOrd="0" presId="urn:microsoft.com/office/officeart/2009/3/layout/RandomtoResultProcess"/>
    <dgm:cxn modelId="{C15A8009-9FE6-294F-B07A-7063B5C7B3BD}" type="presParOf" srcId="{66EBD3F9-60B9-FE4E-84DE-A9C8F8043AA5}" destId="{6271E777-D4D4-5441-803C-00606163BC40}" srcOrd="5" destOrd="0" presId="urn:microsoft.com/office/officeart/2009/3/layout/RandomtoResultProcess"/>
    <dgm:cxn modelId="{E801DA04-1AB0-514D-A1E3-75C7613DB693}" type="presParOf" srcId="{66EBD3F9-60B9-FE4E-84DE-A9C8F8043AA5}" destId="{946734D7-12CD-F040-A0FE-071FB7AA2726}" srcOrd="6" destOrd="0" presId="urn:microsoft.com/office/officeart/2009/3/layout/RandomtoResultProcess"/>
    <dgm:cxn modelId="{D7A0F91B-57B1-CE4D-B195-D301E9947699}" type="presParOf" srcId="{66EBD3F9-60B9-FE4E-84DE-A9C8F8043AA5}" destId="{CA0B794D-960F-124B-9F78-9773E6D815DE}" srcOrd="7" destOrd="0" presId="urn:microsoft.com/office/officeart/2009/3/layout/RandomtoResultProcess"/>
    <dgm:cxn modelId="{2A4A49B7-D409-9245-9960-BF2DDC23EF0E}" type="presParOf" srcId="{66EBD3F9-60B9-FE4E-84DE-A9C8F8043AA5}" destId="{C617CAA3-E30F-AE4A-888B-67418784F139}" srcOrd="8" destOrd="0" presId="urn:microsoft.com/office/officeart/2009/3/layout/RandomtoResultProcess"/>
    <dgm:cxn modelId="{360A02F6-5B66-5943-9DAA-8DB56EEE149D}" type="presParOf" srcId="{66EBD3F9-60B9-FE4E-84DE-A9C8F8043AA5}" destId="{F976309C-E00E-444D-B946-11C01F24743A}" srcOrd="9" destOrd="0" presId="urn:microsoft.com/office/officeart/2009/3/layout/RandomtoResultProcess"/>
    <dgm:cxn modelId="{4810D439-4CCD-5647-A4A9-C507207AE5E5}" type="presParOf" srcId="{66EBD3F9-60B9-FE4E-84DE-A9C8F8043AA5}" destId="{08DB2BEB-316F-174B-A58B-A6B2337E605E}" srcOrd="10" destOrd="0" presId="urn:microsoft.com/office/officeart/2009/3/layout/RandomtoResultProcess"/>
    <dgm:cxn modelId="{763E2425-CC73-A049-B38F-984681495C80}" type="presParOf" srcId="{66EBD3F9-60B9-FE4E-84DE-A9C8F8043AA5}" destId="{170388C1-D71D-0C44-8764-B1293DB897CF}" srcOrd="11" destOrd="0" presId="urn:microsoft.com/office/officeart/2009/3/layout/RandomtoResultProcess"/>
    <dgm:cxn modelId="{4AEB9F51-2220-ED4C-A0DD-38D3410E08F3}" type="presParOf" srcId="{66EBD3F9-60B9-FE4E-84DE-A9C8F8043AA5}" destId="{3B30E90B-0725-7E4B-968E-376596AB8400}" srcOrd="12" destOrd="0" presId="urn:microsoft.com/office/officeart/2009/3/layout/RandomtoResultProcess"/>
    <dgm:cxn modelId="{6DC5471E-61EC-D340-BC77-A62765BBDF24}" type="presParOf" srcId="{66EBD3F9-60B9-FE4E-84DE-A9C8F8043AA5}" destId="{7403F929-227E-CE4A-BFAC-02FC86729B85}" srcOrd="13" destOrd="0" presId="urn:microsoft.com/office/officeart/2009/3/layout/RandomtoResultProcess"/>
    <dgm:cxn modelId="{308A8998-AB5E-074E-A608-D88C7DE4E742}" type="presParOf" srcId="{66EBD3F9-60B9-FE4E-84DE-A9C8F8043AA5}" destId="{252F6FDD-48DE-4246-B325-CD5EA6C60F6C}" srcOrd="14" destOrd="0" presId="urn:microsoft.com/office/officeart/2009/3/layout/RandomtoResultProcess"/>
    <dgm:cxn modelId="{892DF0AA-EBE6-D04B-B915-05CC409C77CC}" type="presParOf" srcId="{66EBD3F9-60B9-FE4E-84DE-A9C8F8043AA5}" destId="{9FCAE6C7-8FBA-1247-91E0-B847E284B13E}" srcOrd="15" destOrd="0" presId="urn:microsoft.com/office/officeart/2009/3/layout/RandomtoResultProcess"/>
    <dgm:cxn modelId="{38EC6B21-2803-4E41-BEB7-AA35461DCBE0}" type="presParOf" srcId="{66EBD3F9-60B9-FE4E-84DE-A9C8F8043AA5}" destId="{01B442F6-1324-0445-804A-E77D0378FD6B}" srcOrd="16" destOrd="0" presId="urn:microsoft.com/office/officeart/2009/3/layout/RandomtoResultProcess"/>
    <dgm:cxn modelId="{7A5CD073-0C56-724A-8414-09E581F3F7AC}" type="presParOf" srcId="{66EBD3F9-60B9-FE4E-84DE-A9C8F8043AA5}" destId="{59F3667C-DEC8-3A43-B5C4-3E6D46C96F9B}" srcOrd="17" destOrd="0" presId="urn:microsoft.com/office/officeart/2009/3/layout/RandomtoResultProcess"/>
    <dgm:cxn modelId="{89534520-C6C9-9A4C-A75E-2FB39ED9D13E}" type="presParOf" srcId="{66EBD3F9-60B9-FE4E-84DE-A9C8F8043AA5}" destId="{1BD58EA9-9490-3A4D-A944-E5933782472A}" srcOrd="18" destOrd="0" presId="urn:microsoft.com/office/officeart/2009/3/layout/RandomtoResultProcess"/>
    <dgm:cxn modelId="{1E2B9497-016C-7544-A04A-780431B3CA96}" type="presParOf" srcId="{1076EBDC-1376-CB46-B427-7BA57D12A270}" destId="{DC8BC2E4-3665-9E4D-84D5-33D92EE0A135}" srcOrd="1" destOrd="0" presId="urn:microsoft.com/office/officeart/2009/3/layout/RandomtoResultProcess"/>
    <dgm:cxn modelId="{BC2EFF07-674A-544C-BB32-EC2A2414AE96}" type="presParOf" srcId="{DC8BC2E4-3665-9E4D-84D5-33D92EE0A135}" destId="{DF67145E-4EC7-7E40-9CB2-54D5D6B2FBFB}" srcOrd="0" destOrd="0" presId="urn:microsoft.com/office/officeart/2009/3/layout/RandomtoResultProcess"/>
    <dgm:cxn modelId="{343A2B35-0BE6-FA4E-ABCA-326E6480C572}" type="presParOf" srcId="{DC8BC2E4-3665-9E4D-84D5-33D92EE0A135}" destId="{947E9AF9-AECE-074D-A0D9-FDEE947E2F90}" srcOrd="1" destOrd="0" presId="urn:microsoft.com/office/officeart/2009/3/layout/RandomtoResultProcess"/>
    <dgm:cxn modelId="{26089AAC-3C05-F147-9F6A-2B4137ED497B}" type="presParOf" srcId="{1076EBDC-1376-CB46-B427-7BA57D12A270}" destId="{4170A0D4-827D-5A40-9141-01EAFDD93004}" srcOrd="2" destOrd="0" presId="urn:microsoft.com/office/officeart/2009/3/layout/RandomtoResultProcess"/>
    <dgm:cxn modelId="{20461DD4-48BF-8247-ABFC-B04FD9993EB2}" type="presParOf" srcId="{4170A0D4-827D-5A40-9141-01EAFDD93004}" destId="{9CF141D1-CC16-7B4B-BEDD-AA0B0500B407}" srcOrd="0" destOrd="0" presId="urn:microsoft.com/office/officeart/2009/3/layout/RandomtoResultProcess"/>
    <dgm:cxn modelId="{0F2EF865-C231-E245-85A7-E976DE0009DE}" type="presParOf" srcId="{4170A0D4-827D-5A40-9141-01EAFDD93004}" destId="{E0179CC1-3182-F644-9955-526E622F7C85}" srcOrd="1" destOrd="0" presId="urn:microsoft.com/office/officeart/2009/3/layout/RandomtoResultProcess"/>
    <dgm:cxn modelId="{2804EE08-4DDC-2A4C-BBA4-7DF607077901}" type="presParOf" srcId="{1076EBDC-1376-CB46-B427-7BA57D12A270}" destId="{1866B45F-BE72-664E-85C7-FCDD7DD3FF76}" srcOrd="3" destOrd="0" presId="urn:microsoft.com/office/officeart/2009/3/layout/RandomtoResultProcess"/>
    <dgm:cxn modelId="{6EE6211B-B448-4647-8D11-4330CE7A60C1}" type="presParOf" srcId="{1866B45F-BE72-664E-85C7-FCDD7DD3FF76}" destId="{45881124-C34B-0A49-BAD1-CE20158CB13D}" srcOrd="0" destOrd="0" presId="urn:microsoft.com/office/officeart/2009/3/layout/RandomtoResultProcess"/>
    <dgm:cxn modelId="{03CD6395-7039-D848-A6C2-F4D2D415D80F}" type="presParOf" srcId="{1866B45F-BE72-664E-85C7-FCDD7DD3FF76}" destId="{5129F5EB-5450-3344-9C1E-93B361ACB9A7}" srcOrd="1" destOrd="0" presId="urn:microsoft.com/office/officeart/2009/3/layout/RandomtoResultProcess"/>
    <dgm:cxn modelId="{0A5BB1C2-1F9F-1147-BFBF-A75C966E097A}" type="presParOf" srcId="{1076EBDC-1376-CB46-B427-7BA57D12A270}" destId="{EBDAEC3E-9058-F942-9B3D-C3B771DC3CD5}" srcOrd="4" destOrd="0" presId="urn:microsoft.com/office/officeart/2009/3/layout/RandomtoResultProcess"/>
    <dgm:cxn modelId="{7615CD3F-759F-9D4B-887E-FEE15FF8ACAA}" type="presParOf" srcId="{EBDAEC3E-9058-F942-9B3D-C3B771DC3CD5}" destId="{F1F51A9F-DD1A-AD47-8C16-0BF0B7BE3B69}" srcOrd="0" destOrd="0" presId="urn:microsoft.com/office/officeart/2009/3/layout/RandomtoResultProcess"/>
    <dgm:cxn modelId="{495AB295-868A-994C-9C32-09BBF81A7750}" type="presParOf" srcId="{EBDAEC3E-9058-F942-9B3D-C3B771DC3CD5}" destId="{510A47A8-A174-444E-866D-D947934D941A}" srcOrd="1" destOrd="0" presId="urn:microsoft.com/office/officeart/2009/3/layout/RandomtoResultProcess"/>
    <dgm:cxn modelId="{EC75F940-186D-A44D-80F4-DBC569570EE1}" type="presParOf" srcId="{1076EBDC-1376-CB46-B427-7BA57D12A270}" destId="{09117F07-B0C9-C44E-BC9F-DC5ABDCEFBF6}" srcOrd="5" destOrd="0" presId="urn:microsoft.com/office/officeart/2009/3/layout/RandomtoResultProcess"/>
    <dgm:cxn modelId="{7CD4E1F6-2A79-E54E-88AD-013347341F32}" type="presParOf" srcId="{09117F07-B0C9-C44E-BC9F-DC5ABDCEFBF6}" destId="{7BA5548D-B7F3-A942-B322-FE2EE126BEE7}" srcOrd="0" destOrd="0" presId="urn:microsoft.com/office/officeart/2009/3/layout/RandomtoResultProcess"/>
    <dgm:cxn modelId="{F7B0BCB7-FB53-184D-9BBD-B26DE63C5096}" type="presParOf" srcId="{09117F07-B0C9-C44E-BC9F-DC5ABDCEFBF6}" destId="{4130B6E6-1DE3-5C40-8E55-8CE3966BDBA6}" srcOrd="1" destOrd="0" presId="urn:microsoft.com/office/officeart/2009/3/layout/RandomtoResultProcess"/>
    <dgm:cxn modelId="{394AFD4A-5883-1D4A-965F-7803B27200E4}" type="presParOf" srcId="{1076EBDC-1376-CB46-B427-7BA57D12A270}" destId="{D7C978D9-BA2D-3B4A-9F52-5F090728A685}" srcOrd="6" destOrd="0" presId="urn:microsoft.com/office/officeart/2009/3/layout/RandomtoResultProcess"/>
    <dgm:cxn modelId="{4A3F0516-ADF2-1D4B-96AF-3CF1EF209645}" type="presParOf" srcId="{D7C978D9-BA2D-3B4A-9F52-5F090728A685}" destId="{57143963-CCBC-F74C-BE9A-092E05B98D67}" srcOrd="0" destOrd="0" presId="urn:microsoft.com/office/officeart/2009/3/layout/RandomtoResultProcess"/>
    <dgm:cxn modelId="{896A489F-E596-824B-969E-B32C4EE89512}" type="presParOf" srcId="{D7C978D9-BA2D-3B4A-9F52-5F090728A685}" destId="{31D35D36-94F3-674C-BAA3-0A61DE7C38DA}" srcOrd="1" destOrd="0" presId="urn:microsoft.com/office/officeart/2009/3/layout/RandomtoResult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11E3653-424D-425B-B8E0-864689169067}" type="doc">
      <dgm:prSet loTypeId="urn:microsoft.com/office/officeart/2005/8/layout/arrow5" loCatId="process" qsTypeId="urn:microsoft.com/office/officeart/2005/8/quickstyle/3d5" qsCatId="3D" csTypeId="urn:microsoft.com/office/officeart/2005/8/colors/accent1_2" csCatId="accent1" phldr="1"/>
      <dgm:spPr/>
      <dgm:t>
        <a:bodyPr/>
        <a:lstStyle/>
        <a:p>
          <a:endParaRPr lang="en-US"/>
        </a:p>
      </dgm:t>
    </dgm:pt>
    <dgm:pt modelId="{74651BCA-73FB-4298-BF85-103A1D60D3E3}">
      <dgm:prSet phldrT="[Text]"/>
      <dgm:spPr/>
      <dgm:t>
        <a:bodyPr/>
        <a:lstStyle/>
        <a:p>
          <a:r>
            <a:rPr lang="en-US" b="1" dirty="0"/>
            <a:t>OnCore</a:t>
          </a:r>
        </a:p>
        <a:p>
          <a:r>
            <a:rPr lang="en-US" dirty="0"/>
            <a:t>Emory University Clinical Trials Management System</a:t>
          </a:r>
        </a:p>
      </dgm:t>
    </dgm:pt>
    <dgm:pt modelId="{FA8D4CDA-8658-44B0-8300-4C9B53EDE073}" type="parTrans" cxnId="{F1ACEE45-BE28-49E9-9DF0-7669AFFE7BB3}">
      <dgm:prSet/>
      <dgm:spPr/>
      <dgm:t>
        <a:bodyPr/>
        <a:lstStyle/>
        <a:p>
          <a:endParaRPr lang="en-US"/>
        </a:p>
      </dgm:t>
    </dgm:pt>
    <dgm:pt modelId="{2B00A5AD-B167-4B6D-9B8A-7D4C79FEDB78}" type="sibTrans" cxnId="{F1ACEE45-BE28-49E9-9DF0-7669AFFE7BB3}">
      <dgm:prSet/>
      <dgm:spPr/>
      <dgm:t>
        <a:bodyPr/>
        <a:lstStyle/>
        <a:p>
          <a:endParaRPr lang="en-US"/>
        </a:p>
      </dgm:t>
    </dgm:pt>
    <dgm:pt modelId="{74F155EF-135F-4E8E-8213-C1DB7931B77F}">
      <dgm:prSet phldrT="[Text]"/>
      <dgm:spPr/>
      <dgm:t>
        <a:bodyPr/>
        <a:lstStyle/>
        <a:p>
          <a:r>
            <a:rPr lang="en-US" b="1"/>
            <a:t>Epic</a:t>
          </a:r>
        </a:p>
        <a:p>
          <a:r>
            <a:rPr lang="en-US"/>
            <a:t>Emory Healthcare Medical Records System  </a:t>
          </a:r>
          <a:endParaRPr lang="en-US" dirty="0"/>
        </a:p>
      </dgm:t>
    </dgm:pt>
    <dgm:pt modelId="{4BDFD60B-7D7F-4852-9E06-2611C088D298}" type="parTrans" cxnId="{CBF42D43-C4F8-4F60-841A-73BDA089C993}">
      <dgm:prSet/>
      <dgm:spPr/>
      <dgm:t>
        <a:bodyPr/>
        <a:lstStyle/>
        <a:p>
          <a:endParaRPr lang="en-US"/>
        </a:p>
      </dgm:t>
    </dgm:pt>
    <dgm:pt modelId="{74A945B0-841E-4AA4-A62A-2E5D575987B0}" type="sibTrans" cxnId="{CBF42D43-C4F8-4F60-841A-73BDA089C993}">
      <dgm:prSet/>
      <dgm:spPr/>
      <dgm:t>
        <a:bodyPr/>
        <a:lstStyle/>
        <a:p>
          <a:endParaRPr lang="en-US"/>
        </a:p>
      </dgm:t>
    </dgm:pt>
    <dgm:pt modelId="{CA4E366A-2B60-4851-8012-8273371D3F84}" type="pres">
      <dgm:prSet presAssocID="{D11E3653-424D-425B-B8E0-864689169067}" presName="diagram" presStyleCnt="0">
        <dgm:presLayoutVars>
          <dgm:dir/>
          <dgm:resizeHandles val="exact"/>
        </dgm:presLayoutVars>
      </dgm:prSet>
      <dgm:spPr/>
    </dgm:pt>
    <dgm:pt modelId="{46A88E9B-BDD9-4534-9C27-A26F0992018E}" type="pres">
      <dgm:prSet presAssocID="{74651BCA-73FB-4298-BF85-103A1D60D3E3}" presName="arrow" presStyleLbl="node1" presStyleIdx="0" presStyleCnt="2" custScaleX="65111" custScaleY="84318" custRadScaleRad="58837" custRadScaleInc="-3089">
        <dgm:presLayoutVars>
          <dgm:bulletEnabled val="1"/>
        </dgm:presLayoutVars>
      </dgm:prSet>
      <dgm:spPr/>
    </dgm:pt>
    <dgm:pt modelId="{61B3EC45-8D8B-4A0E-8E5F-64EB3E23874D}" type="pres">
      <dgm:prSet presAssocID="{74F155EF-135F-4E8E-8213-C1DB7931B77F}" presName="arrow" presStyleLbl="node1" presStyleIdx="1" presStyleCnt="2" custScaleX="69872" custScaleY="78884" custRadScaleRad="68451" custRadScaleInc="2654">
        <dgm:presLayoutVars>
          <dgm:bulletEnabled val="1"/>
        </dgm:presLayoutVars>
      </dgm:prSet>
      <dgm:spPr/>
    </dgm:pt>
  </dgm:ptLst>
  <dgm:cxnLst>
    <dgm:cxn modelId="{75D62310-543D-4ED4-B829-899671D54D7D}" type="presOf" srcId="{74F155EF-135F-4E8E-8213-C1DB7931B77F}" destId="{61B3EC45-8D8B-4A0E-8E5F-64EB3E23874D}" srcOrd="0" destOrd="0" presId="urn:microsoft.com/office/officeart/2005/8/layout/arrow5"/>
    <dgm:cxn modelId="{CBF42D43-C4F8-4F60-841A-73BDA089C993}" srcId="{D11E3653-424D-425B-B8E0-864689169067}" destId="{74F155EF-135F-4E8E-8213-C1DB7931B77F}" srcOrd="1" destOrd="0" parTransId="{4BDFD60B-7D7F-4852-9E06-2611C088D298}" sibTransId="{74A945B0-841E-4AA4-A62A-2E5D575987B0}"/>
    <dgm:cxn modelId="{F1ACEE45-BE28-49E9-9DF0-7669AFFE7BB3}" srcId="{D11E3653-424D-425B-B8E0-864689169067}" destId="{74651BCA-73FB-4298-BF85-103A1D60D3E3}" srcOrd="0" destOrd="0" parTransId="{FA8D4CDA-8658-44B0-8300-4C9B53EDE073}" sibTransId="{2B00A5AD-B167-4B6D-9B8A-7D4C79FEDB78}"/>
    <dgm:cxn modelId="{A8578C4C-1748-4D8B-AB15-DB16168802C0}" type="presOf" srcId="{D11E3653-424D-425B-B8E0-864689169067}" destId="{CA4E366A-2B60-4851-8012-8273371D3F84}" srcOrd="0" destOrd="0" presId="urn:microsoft.com/office/officeart/2005/8/layout/arrow5"/>
    <dgm:cxn modelId="{E8DB96B6-800B-479E-963E-464AC86BA116}" type="presOf" srcId="{74651BCA-73FB-4298-BF85-103A1D60D3E3}" destId="{46A88E9B-BDD9-4534-9C27-A26F0992018E}" srcOrd="0" destOrd="0" presId="urn:microsoft.com/office/officeart/2005/8/layout/arrow5"/>
    <dgm:cxn modelId="{6153A0C3-9E6F-432F-82F5-63005C854133}" type="presParOf" srcId="{CA4E366A-2B60-4851-8012-8273371D3F84}" destId="{46A88E9B-BDD9-4534-9C27-A26F0992018E}" srcOrd="0" destOrd="0" presId="urn:microsoft.com/office/officeart/2005/8/layout/arrow5"/>
    <dgm:cxn modelId="{4FB57D4D-3180-46DF-A7D2-A32F11219837}" type="presParOf" srcId="{CA4E366A-2B60-4851-8012-8273371D3F84}" destId="{61B3EC45-8D8B-4A0E-8E5F-64EB3E23874D}" srcOrd="1" destOrd="0" presId="urn:microsoft.com/office/officeart/2005/8/layout/arrow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7A78DC-78E8-D147-9A2A-B2D9BE1202F0}">
      <dsp:nvSpPr>
        <dsp:cNvPr id="0" name=""/>
        <dsp:cNvSpPr/>
      </dsp:nvSpPr>
      <dsp:spPr>
        <a:xfrm>
          <a:off x="149101" y="1891987"/>
          <a:ext cx="2139262" cy="7049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en-US" sz="2300" i="1" kern="1200" dirty="0"/>
            <a:t>Potential Referrals</a:t>
          </a:r>
        </a:p>
      </dsp:txBody>
      <dsp:txXfrm>
        <a:off x="149101" y="1891987"/>
        <a:ext cx="2139262" cy="704984"/>
      </dsp:txXfrm>
    </dsp:sp>
    <dsp:sp modelId="{515DF064-6259-0343-83A0-42FD14CFD4F8}">
      <dsp:nvSpPr>
        <dsp:cNvPr id="0" name=""/>
        <dsp:cNvSpPr/>
      </dsp:nvSpPr>
      <dsp:spPr>
        <a:xfrm>
          <a:off x="146670" y="1677574"/>
          <a:ext cx="170168" cy="170168"/>
        </a:xfrm>
        <a:prstGeom prst="ellipse">
          <a:avLst/>
        </a:prstGeom>
        <a:solidFill>
          <a:schemeClr val="accent5">
            <a:shade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F7130E8-A41E-7C4F-91A4-60CA264B0154}">
      <dsp:nvSpPr>
        <dsp:cNvPr id="0" name=""/>
        <dsp:cNvSpPr/>
      </dsp:nvSpPr>
      <dsp:spPr>
        <a:xfrm>
          <a:off x="265788" y="1439338"/>
          <a:ext cx="170168" cy="170168"/>
        </a:xfrm>
        <a:prstGeom prst="ellipse">
          <a:avLst/>
        </a:prstGeom>
        <a:solidFill>
          <a:schemeClr val="accent5">
            <a:shade val="50000"/>
            <a:hueOff val="35185"/>
            <a:satOff val="943"/>
            <a:lumOff val="41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5E6D8CC-9566-6E47-B20D-A1E1F0A22FF6}">
      <dsp:nvSpPr>
        <dsp:cNvPr id="0" name=""/>
        <dsp:cNvSpPr/>
      </dsp:nvSpPr>
      <dsp:spPr>
        <a:xfrm>
          <a:off x="551672" y="1486985"/>
          <a:ext cx="267407" cy="267407"/>
        </a:xfrm>
        <a:prstGeom prst="ellipse">
          <a:avLst/>
        </a:prstGeom>
        <a:solidFill>
          <a:schemeClr val="accent5">
            <a:shade val="50000"/>
            <a:hueOff val="70370"/>
            <a:satOff val="1885"/>
            <a:lumOff val="83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EF3DC4B-423A-6D4F-B6B3-81C597E39674}">
      <dsp:nvSpPr>
        <dsp:cNvPr id="0" name=""/>
        <dsp:cNvSpPr/>
      </dsp:nvSpPr>
      <dsp:spPr>
        <a:xfrm>
          <a:off x="789908" y="1224926"/>
          <a:ext cx="170168" cy="170168"/>
        </a:xfrm>
        <a:prstGeom prst="ellipse">
          <a:avLst/>
        </a:prstGeom>
        <a:solidFill>
          <a:schemeClr val="accent5">
            <a:shade val="50000"/>
            <a:hueOff val="105555"/>
            <a:satOff val="2828"/>
            <a:lumOff val="1245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271E777-D4D4-5441-803C-00606163BC40}">
      <dsp:nvSpPr>
        <dsp:cNvPr id="0" name=""/>
        <dsp:cNvSpPr/>
      </dsp:nvSpPr>
      <dsp:spPr>
        <a:xfrm>
          <a:off x="1099615" y="1129631"/>
          <a:ext cx="170168" cy="170168"/>
        </a:xfrm>
        <a:prstGeom prst="ellipse">
          <a:avLst/>
        </a:prstGeom>
        <a:solidFill>
          <a:schemeClr val="accent5">
            <a:shade val="50000"/>
            <a:hueOff val="140740"/>
            <a:satOff val="3771"/>
            <a:lumOff val="1661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46734D7-12CD-F040-A0FE-071FB7AA2726}">
      <dsp:nvSpPr>
        <dsp:cNvPr id="0" name=""/>
        <dsp:cNvSpPr/>
      </dsp:nvSpPr>
      <dsp:spPr>
        <a:xfrm>
          <a:off x="1480792" y="1296396"/>
          <a:ext cx="170168" cy="170168"/>
        </a:xfrm>
        <a:prstGeom prst="ellipse">
          <a:avLst/>
        </a:prstGeom>
        <a:solidFill>
          <a:schemeClr val="accent5">
            <a:shade val="50000"/>
            <a:hueOff val="175925"/>
            <a:satOff val="4713"/>
            <a:lumOff val="20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A0B794D-960F-124B-9F78-9773E6D815DE}">
      <dsp:nvSpPr>
        <dsp:cNvPr id="0" name=""/>
        <dsp:cNvSpPr/>
      </dsp:nvSpPr>
      <dsp:spPr>
        <a:xfrm>
          <a:off x="1719028" y="1415514"/>
          <a:ext cx="267407" cy="267407"/>
        </a:xfrm>
        <a:prstGeom prst="ellipse">
          <a:avLst/>
        </a:prstGeom>
        <a:solidFill>
          <a:schemeClr val="accent5">
            <a:shade val="50000"/>
            <a:hueOff val="211110"/>
            <a:satOff val="5656"/>
            <a:lumOff val="2491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617CAA3-E30F-AE4A-888B-67418784F139}">
      <dsp:nvSpPr>
        <dsp:cNvPr id="0" name=""/>
        <dsp:cNvSpPr/>
      </dsp:nvSpPr>
      <dsp:spPr>
        <a:xfrm>
          <a:off x="2052559" y="1677574"/>
          <a:ext cx="170168" cy="170168"/>
        </a:xfrm>
        <a:prstGeom prst="ellipse">
          <a:avLst/>
        </a:prstGeom>
        <a:solidFill>
          <a:schemeClr val="accent5">
            <a:shade val="50000"/>
            <a:hueOff val="246295"/>
            <a:satOff val="6598"/>
            <a:lumOff val="2907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976309C-E00E-444D-B946-11C01F24743A}">
      <dsp:nvSpPr>
        <dsp:cNvPr id="0" name=""/>
        <dsp:cNvSpPr/>
      </dsp:nvSpPr>
      <dsp:spPr>
        <a:xfrm>
          <a:off x="2195501" y="1939634"/>
          <a:ext cx="170168" cy="170168"/>
        </a:xfrm>
        <a:prstGeom prst="ellipse">
          <a:avLst/>
        </a:prstGeom>
        <a:solidFill>
          <a:schemeClr val="accent5">
            <a:shade val="50000"/>
            <a:hueOff val="281481"/>
            <a:satOff val="7541"/>
            <a:lumOff val="3322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8DB2BEB-316F-174B-A58B-A6B2337E605E}">
      <dsp:nvSpPr>
        <dsp:cNvPr id="0" name=""/>
        <dsp:cNvSpPr/>
      </dsp:nvSpPr>
      <dsp:spPr>
        <a:xfrm>
          <a:off x="956673" y="1439338"/>
          <a:ext cx="437576" cy="437576"/>
        </a:xfrm>
        <a:prstGeom prst="ellipse">
          <a:avLst/>
        </a:prstGeom>
        <a:solidFill>
          <a:schemeClr val="accent5">
            <a:shade val="50000"/>
            <a:hueOff val="316666"/>
            <a:satOff val="8484"/>
            <a:lumOff val="3737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70388C1-D71D-0C44-8764-B1293DB897CF}">
      <dsp:nvSpPr>
        <dsp:cNvPr id="0" name=""/>
        <dsp:cNvSpPr/>
      </dsp:nvSpPr>
      <dsp:spPr>
        <a:xfrm>
          <a:off x="27552" y="2344635"/>
          <a:ext cx="170168" cy="170168"/>
        </a:xfrm>
        <a:prstGeom prst="ellipse">
          <a:avLst/>
        </a:prstGeom>
        <a:solidFill>
          <a:schemeClr val="accent5">
            <a:shade val="50000"/>
            <a:hueOff val="316666"/>
            <a:satOff val="8484"/>
            <a:lumOff val="3737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B30E90B-0725-7E4B-968E-376596AB8400}">
      <dsp:nvSpPr>
        <dsp:cNvPr id="0" name=""/>
        <dsp:cNvSpPr/>
      </dsp:nvSpPr>
      <dsp:spPr>
        <a:xfrm>
          <a:off x="170494" y="2559048"/>
          <a:ext cx="267407" cy="267407"/>
        </a:xfrm>
        <a:prstGeom prst="ellipse">
          <a:avLst/>
        </a:prstGeom>
        <a:solidFill>
          <a:schemeClr val="accent5">
            <a:shade val="50000"/>
            <a:hueOff val="281481"/>
            <a:satOff val="7541"/>
            <a:lumOff val="3322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403F929-227E-CE4A-BFAC-02FC86729B85}">
      <dsp:nvSpPr>
        <dsp:cNvPr id="0" name=""/>
        <dsp:cNvSpPr/>
      </dsp:nvSpPr>
      <dsp:spPr>
        <a:xfrm>
          <a:off x="527848" y="2749637"/>
          <a:ext cx="388956" cy="388956"/>
        </a:xfrm>
        <a:prstGeom prst="ellipse">
          <a:avLst/>
        </a:prstGeom>
        <a:solidFill>
          <a:schemeClr val="accent5">
            <a:shade val="50000"/>
            <a:hueOff val="246295"/>
            <a:satOff val="6598"/>
            <a:lumOff val="2907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52F6FDD-48DE-4246-B325-CD5EA6C60F6C}">
      <dsp:nvSpPr>
        <dsp:cNvPr id="0" name=""/>
        <dsp:cNvSpPr/>
      </dsp:nvSpPr>
      <dsp:spPr>
        <a:xfrm>
          <a:off x="1028144" y="3059344"/>
          <a:ext cx="170168" cy="170168"/>
        </a:xfrm>
        <a:prstGeom prst="ellipse">
          <a:avLst/>
        </a:prstGeom>
        <a:solidFill>
          <a:schemeClr val="accent5">
            <a:shade val="50000"/>
            <a:hueOff val="211110"/>
            <a:satOff val="5656"/>
            <a:lumOff val="2491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FCAE6C7-8FBA-1247-91E0-B847E284B13E}">
      <dsp:nvSpPr>
        <dsp:cNvPr id="0" name=""/>
        <dsp:cNvSpPr/>
      </dsp:nvSpPr>
      <dsp:spPr>
        <a:xfrm>
          <a:off x="1123438" y="2749637"/>
          <a:ext cx="267407" cy="267407"/>
        </a:xfrm>
        <a:prstGeom prst="ellipse">
          <a:avLst/>
        </a:prstGeom>
        <a:solidFill>
          <a:schemeClr val="accent5">
            <a:shade val="50000"/>
            <a:hueOff val="175925"/>
            <a:satOff val="4713"/>
            <a:lumOff val="20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1B442F6-1324-0445-804A-E77D0378FD6B}">
      <dsp:nvSpPr>
        <dsp:cNvPr id="0" name=""/>
        <dsp:cNvSpPr/>
      </dsp:nvSpPr>
      <dsp:spPr>
        <a:xfrm>
          <a:off x="1361674" y="3083167"/>
          <a:ext cx="170168" cy="170168"/>
        </a:xfrm>
        <a:prstGeom prst="ellipse">
          <a:avLst/>
        </a:prstGeom>
        <a:solidFill>
          <a:schemeClr val="accent5">
            <a:shade val="50000"/>
            <a:hueOff val="140740"/>
            <a:satOff val="3771"/>
            <a:lumOff val="1661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9F3667C-DEC8-3A43-B5C4-3E6D46C96F9B}">
      <dsp:nvSpPr>
        <dsp:cNvPr id="0" name=""/>
        <dsp:cNvSpPr/>
      </dsp:nvSpPr>
      <dsp:spPr>
        <a:xfrm>
          <a:off x="1576087" y="2701989"/>
          <a:ext cx="388956" cy="388956"/>
        </a:xfrm>
        <a:prstGeom prst="ellipse">
          <a:avLst/>
        </a:prstGeom>
        <a:solidFill>
          <a:schemeClr val="accent5">
            <a:shade val="50000"/>
            <a:hueOff val="105555"/>
            <a:satOff val="2828"/>
            <a:lumOff val="1245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BD58EA9-9490-3A4D-A944-E5933782472A}">
      <dsp:nvSpPr>
        <dsp:cNvPr id="0" name=""/>
        <dsp:cNvSpPr/>
      </dsp:nvSpPr>
      <dsp:spPr>
        <a:xfrm>
          <a:off x="2100206" y="2606695"/>
          <a:ext cx="267407" cy="267407"/>
        </a:xfrm>
        <a:prstGeom prst="ellipse">
          <a:avLst/>
        </a:prstGeom>
        <a:solidFill>
          <a:schemeClr val="accent5">
            <a:shade val="50000"/>
            <a:hueOff val="70370"/>
            <a:satOff val="1885"/>
            <a:lumOff val="83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F67145E-4EC7-7E40-9CB2-54D5D6B2FBFB}">
      <dsp:nvSpPr>
        <dsp:cNvPr id="0" name=""/>
        <dsp:cNvSpPr/>
      </dsp:nvSpPr>
      <dsp:spPr>
        <a:xfrm>
          <a:off x="2367614" y="1486589"/>
          <a:ext cx="785338" cy="1499297"/>
        </a:xfrm>
        <a:prstGeom prst="chevron">
          <a:avLst>
            <a:gd name="adj" fmla="val 62310"/>
          </a:avLst>
        </a:prstGeom>
        <a:solidFill>
          <a:schemeClr val="accent5">
            <a:shade val="9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CF141D1-CC16-7B4B-BEDD-AA0B0500B407}">
      <dsp:nvSpPr>
        <dsp:cNvPr id="0" name=""/>
        <dsp:cNvSpPr/>
      </dsp:nvSpPr>
      <dsp:spPr>
        <a:xfrm>
          <a:off x="3152953" y="1487317"/>
          <a:ext cx="2141833" cy="14992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endParaRPr lang="en-US" sz="2300" i="1" kern="1200" dirty="0"/>
        </a:p>
      </dsp:txBody>
      <dsp:txXfrm>
        <a:off x="3152953" y="1487317"/>
        <a:ext cx="2141833" cy="1499283"/>
      </dsp:txXfrm>
    </dsp:sp>
    <dsp:sp modelId="{45881124-C34B-0A49-BAD1-CE20158CB13D}">
      <dsp:nvSpPr>
        <dsp:cNvPr id="0" name=""/>
        <dsp:cNvSpPr/>
      </dsp:nvSpPr>
      <dsp:spPr>
        <a:xfrm>
          <a:off x="5294786" y="1486589"/>
          <a:ext cx="785338" cy="1499297"/>
        </a:xfrm>
        <a:prstGeom prst="chevron">
          <a:avLst>
            <a:gd name="adj" fmla="val 62310"/>
          </a:avLst>
        </a:prstGeom>
        <a:solidFill>
          <a:schemeClr val="accent5">
            <a:shade val="90000"/>
            <a:hueOff val="233943"/>
            <a:satOff val="-2143"/>
            <a:lumOff val="18503"/>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1F51A9F-DD1A-AD47-8C16-0BF0B7BE3B69}">
      <dsp:nvSpPr>
        <dsp:cNvPr id="0" name=""/>
        <dsp:cNvSpPr/>
      </dsp:nvSpPr>
      <dsp:spPr>
        <a:xfrm>
          <a:off x="6080125" y="1487317"/>
          <a:ext cx="2141833" cy="14992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endParaRPr lang="en-US" sz="2300" i="1" kern="1200" dirty="0"/>
        </a:p>
      </dsp:txBody>
      <dsp:txXfrm>
        <a:off x="6080125" y="1487317"/>
        <a:ext cx="2141833" cy="1499283"/>
      </dsp:txXfrm>
    </dsp:sp>
    <dsp:sp modelId="{7BA5548D-B7F3-A942-B322-FE2EE126BEE7}">
      <dsp:nvSpPr>
        <dsp:cNvPr id="0" name=""/>
        <dsp:cNvSpPr/>
      </dsp:nvSpPr>
      <dsp:spPr>
        <a:xfrm>
          <a:off x="8221958" y="1486589"/>
          <a:ext cx="785338" cy="1499297"/>
        </a:xfrm>
        <a:prstGeom prst="chevron">
          <a:avLst>
            <a:gd name="adj" fmla="val 62310"/>
          </a:avLst>
        </a:prstGeom>
        <a:solidFill>
          <a:schemeClr val="accent1">
            <a:lumMod val="20000"/>
            <a:lumOff val="80000"/>
          </a:schemeClr>
        </a:solidFill>
        <a:ln>
          <a:noFill/>
        </a:ln>
        <a:effectLst/>
      </dsp:spPr>
      <dsp:style>
        <a:lnRef idx="0">
          <a:scrgbClr r="0" g="0" b="0"/>
        </a:lnRef>
        <a:fillRef idx="1">
          <a:scrgbClr r="0" g="0" b="0"/>
        </a:fillRef>
        <a:effectRef idx="0">
          <a:scrgbClr r="0" g="0" b="0"/>
        </a:effectRef>
        <a:fontRef idx="minor">
          <a:schemeClr val="lt1"/>
        </a:fontRef>
      </dsp:style>
    </dsp:sp>
    <dsp:sp modelId="{57143963-CCBC-F74C-BE9A-092E05B98D67}">
      <dsp:nvSpPr>
        <dsp:cNvPr id="0" name=""/>
        <dsp:cNvSpPr/>
      </dsp:nvSpPr>
      <dsp:spPr>
        <a:xfrm>
          <a:off x="9663051" y="1929724"/>
          <a:ext cx="680397" cy="686477"/>
        </a:xfrm>
        <a:prstGeom prst="ellipse">
          <a:avLst/>
        </a:prstGeom>
        <a:solidFill>
          <a:schemeClr val="accent5">
            <a:shade val="50000"/>
            <a:hueOff val="35185"/>
            <a:satOff val="943"/>
            <a:lumOff val="41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endParaRPr lang="en-US" sz="2300" i="1" kern="1200" dirty="0"/>
        </a:p>
      </dsp:txBody>
      <dsp:txXfrm>
        <a:off x="9762693" y="2030256"/>
        <a:ext cx="481113" cy="48541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7A78DC-78E8-D147-9A2A-B2D9BE1202F0}">
      <dsp:nvSpPr>
        <dsp:cNvPr id="0" name=""/>
        <dsp:cNvSpPr/>
      </dsp:nvSpPr>
      <dsp:spPr>
        <a:xfrm>
          <a:off x="149101" y="1891987"/>
          <a:ext cx="2139262" cy="7049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en-US" sz="2300" i="1" kern="1200" dirty="0"/>
            <a:t>Potential Referrals</a:t>
          </a:r>
        </a:p>
      </dsp:txBody>
      <dsp:txXfrm>
        <a:off x="149101" y="1891987"/>
        <a:ext cx="2139262" cy="704984"/>
      </dsp:txXfrm>
    </dsp:sp>
    <dsp:sp modelId="{515DF064-6259-0343-83A0-42FD14CFD4F8}">
      <dsp:nvSpPr>
        <dsp:cNvPr id="0" name=""/>
        <dsp:cNvSpPr/>
      </dsp:nvSpPr>
      <dsp:spPr>
        <a:xfrm>
          <a:off x="146670" y="1677574"/>
          <a:ext cx="170168" cy="170168"/>
        </a:xfrm>
        <a:prstGeom prst="ellipse">
          <a:avLst/>
        </a:prstGeom>
        <a:solidFill>
          <a:schemeClr val="accent5">
            <a:shade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F7130E8-A41E-7C4F-91A4-60CA264B0154}">
      <dsp:nvSpPr>
        <dsp:cNvPr id="0" name=""/>
        <dsp:cNvSpPr/>
      </dsp:nvSpPr>
      <dsp:spPr>
        <a:xfrm>
          <a:off x="265788" y="1439338"/>
          <a:ext cx="170168" cy="170168"/>
        </a:xfrm>
        <a:prstGeom prst="ellipse">
          <a:avLst/>
        </a:prstGeom>
        <a:solidFill>
          <a:schemeClr val="accent5">
            <a:shade val="50000"/>
            <a:hueOff val="35185"/>
            <a:satOff val="943"/>
            <a:lumOff val="41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5E6D8CC-9566-6E47-B20D-A1E1F0A22FF6}">
      <dsp:nvSpPr>
        <dsp:cNvPr id="0" name=""/>
        <dsp:cNvSpPr/>
      </dsp:nvSpPr>
      <dsp:spPr>
        <a:xfrm>
          <a:off x="551672" y="1486985"/>
          <a:ext cx="267407" cy="267407"/>
        </a:xfrm>
        <a:prstGeom prst="ellipse">
          <a:avLst/>
        </a:prstGeom>
        <a:solidFill>
          <a:schemeClr val="accent5">
            <a:shade val="50000"/>
            <a:hueOff val="70370"/>
            <a:satOff val="1885"/>
            <a:lumOff val="83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EF3DC4B-423A-6D4F-B6B3-81C597E39674}">
      <dsp:nvSpPr>
        <dsp:cNvPr id="0" name=""/>
        <dsp:cNvSpPr/>
      </dsp:nvSpPr>
      <dsp:spPr>
        <a:xfrm>
          <a:off x="789908" y="1224926"/>
          <a:ext cx="170168" cy="170168"/>
        </a:xfrm>
        <a:prstGeom prst="ellipse">
          <a:avLst/>
        </a:prstGeom>
        <a:solidFill>
          <a:schemeClr val="accent5">
            <a:shade val="50000"/>
            <a:hueOff val="105555"/>
            <a:satOff val="2828"/>
            <a:lumOff val="1245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271E777-D4D4-5441-803C-00606163BC40}">
      <dsp:nvSpPr>
        <dsp:cNvPr id="0" name=""/>
        <dsp:cNvSpPr/>
      </dsp:nvSpPr>
      <dsp:spPr>
        <a:xfrm>
          <a:off x="1099615" y="1129631"/>
          <a:ext cx="170168" cy="170168"/>
        </a:xfrm>
        <a:prstGeom prst="ellipse">
          <a:avLst/>
        </a:prstGeom>
        <a:solidFill>
          <a:schemeClr val="accent5">
            <a:shade val="50000"/>
            <a:hueOff val="140740"/>
            <a:satOff val="3771"/>
            <a:lumOff val="1661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46734D7-12CD-F040-A0FE-071FB7AA2726}">
      <dsp:nvSpPr>
        <dsp:cNvPr id="0" name=""/>
        <dsp:cNvSpPr/>
      </dsp:nvSpPr>
      <dsp:spPr>
        <a:xfrm>
          <a:off x="1480792" y="1296396"/>
          <a:ext cx="170168" cy="170168"/>
        </a:xfrm>
        <a:prstGeom prst="ellipse">
          <a:avLst/>
        </a:prstGeom>
        <a:solidFill>
          <a:schemeClr val="accent5">
            <a:shade val="50000"/>
            <a:hueOff val="175925"/>
            <a:satOff val="4713"/>
            <a:lumOff val="20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A0B794D-960F-124B-9F78-9773E6D815DE}">
      <dsp:nvSpPr>
        <dsp:cNvPr id="0" name=""/>
        <dsp:cNvSpPr/>
      </dsp:nvSpPr>
      <dsp:spPr>
        <a:xfrm>
          <a:off x="1719028" y="1415514"/>
          <a:ext cx="267407" cy="267407"/>
        </a:xfrm>
        <a:prstGeom prst="ellipse">
          <a:avLst/>
        </a:prstGeom>
        <a:solidFill>
          <a:schemeClr val="accent5">
            <a:shade val="50000"/>
            <a:hueOff val="211110"/>
            <a:satOff val="5656"/>
            <a:lumOff val="2491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617CAA3-E30F-AE4A-888B-67418784F139}">
      <dsp:nvSpPr>
        <dsp:cNvPr id="0" name=""/>
        <dsp:cNvSpPr/>
      </dsp:nvSpPr>
      <dsp:spPr>
        <a:xfrm>
          <a:off x="2052559" y="1677574"/>
          <a:ext cx="170168" cy="170168"/>
        </a:xfrm>
        <a:prstGeom prst="ellipse">
          <a:avLst/>
        </a:prstGeom>
        <a:solidFill>
          <a:schemeClr val="accent5">
            <a:shade val="50000"/>
            <a:hueOff val="246295"/>
            <a:satOff val="6598"/>
            <a:lumOff val="2907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976309C-E00E-444D-B946-11C01F24743A}">
      <dsp:nvSpPr>
        <dsp:cNvPr id="0" name=""/>
        <dsp:cNvSpPr/>
      </dsp:nvSpPr>
      <dsp:spPr>
        <a:xfrm>
          <a:off x="2195501" y="1939634"/>
          <a:ext cx="170168" cy="170168"/>
        </a:xfrm>
        <a:prstGeom prst="ellipse">
          <a:avLst/>
        </a:prstGeom>
        <a:solidFill>
          <a:schemeClr val="accent5">
            <a:shade val="50000"/>
            <a:hueOff val="281481"/>
            <a:satOff val="7541"/>
            <a:lumOff val="3322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8DB2BEB-316F-174B-A58B-A6B2337E605E}">
      <dsp:nvSpPr>
        <dsp:cNvPr id="0" name=""/>
        <dsp:cNvSpPr/>
      </dsp:nvSpPr>
      <dsp:spPr>
        <a:xfrm>
          <a:off x="956673" y="1439338"/>
          <a:ext cx="437576" cy="437576"/>
        </a:xfrm>
        <a:prstGeom prst="ellipse">
          <a:avLst/>
        </a:prstGeom>
        <a:solidFill>
          <a:schemeClr val="accent5">
            <a:shade val="50000"/>
            <a:hueOff val="316666"/>
            <a:satOff val="8484"/>
            <a:lumOff val="3737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70388C1-D71D-0C44-8764-B1293DB897CF}">
      <dsp:nvSpPr>
        <dsp:cNvPr id="0" name=""/>
        <dsp:cNvSpPr/>
      </dsp:nvSpPr>
      <dsp:spPr>
        <a:xfrm>
          <a:off x="27552" y="2344635"/>
          <a:ext cx="170168" cy="170168"/>
        </a:xfrm>
        <a:prstGeom prst="ellipse">
          <a:avLst/>
        </a:prstGeom>
        <a:solidFill>
          <a:schemeClr val="accent5">
            <a:shade val="50000"/>
            <a:hueOff val="316666"/>
            <a:satOff val="8484"/>
            <a:lumOff val="3737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B30E90B-0725-7E4B-968E-376596AB8400}">
      <dsp:nvSpPr>
        <dsp:cNvPr id="0" name=""/>
        <dsp:cNvSpPr/>
      </dsp:nvSpPr>
      <dsp:spPr>
        <a:xfrm>
          <a:off x="170494" y="2559048"/>
          <a:ext cx="267407" cy="267407"/>
        </a:xfrm>
        <a:prstGeom prst="ellipse">
          <a:avLst/>
        </a:prstGeom>
        <a:solidFill>
          <a:schemeClr val="accent5">
            <a:shade val="50000"/>
            <a:hueOff val="281481"/>
            <a:satOff val="7541"/>
            <a:lumOff val="3322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403F929-227E-CE4A-BFAC-02FC86729B85}">
      <dsp:nvSpPr>
        <dsp:cNvPr id="0" name=""/>
        <dsp:cNvSpPr/>
      </dsp:nvSpPr>
      <dsp:spPr>
        <a:xfrm>
          <a:off x="527848" y="2749637"/>
          <a:ext cx="388956" cy="388956"/>
        </a:xfrm>
        <a:prstGeom prst="ellipse">
          <a:avLst/>
        </a:prstGeom>
        <a:solidFill>
          <a:schemeClr val="accent5">
            <a:shade val="50000"/>
            <a:hueOff val="246295"/>
            <a:satOff val="6598"/>
            <a:lumOff val="2907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52F6FDD-48DE-4246-B325-CD5EA6C60F6C}">
      <dsp:nvSpPr>
        <dsp:cNvPr id="0" name=""/>
        <dsp:cNvSpPr/>
      </dsp:nvSpPr>
      <dsp:spPr>
        <a:xfrm>
          <a:off x="1028144" y="3059344"/>
          <a:ext cx="170168" cy="170168"/>
        </a:xfrm>
        <a:prstGeom prst="ellipse">
          <a:avLst/>
        </a:prstGeom>
        <a:solidFill>
          <a:schemeClr val="accent5">
            <a:shade val="50000"/>
            <a:hueOff val="211110"/>
            <a:satOff val="5656"/>
            <a:lumOff val="2491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FCAE6C7-8FBA-1247-91E0-B847E284B13E}">
      <dsp:nvSpPr>
        <dsp:cNvPr id="0" name=""/>
        <dsp:cNvSpPr/>
      </dsp:nvSpPr>
      <dsp:spPr>
        <a:xfrm>
          <a:off x="1123438" y="2749637"/>
          <a:ext cx="267407" cy="267407"/>
        </a:xfrm>
        <a:prstGeom prst="ellipse">
          <a:avLst/>
        </a:prstGeom>
        <a:solidFill>
          <a:schemeClr val="accent5">
            <a:shade val="50000"/>
            <a:hueOff val="175925"/>
            <a:satOff val="4713"/>
            <a:lumOff val="20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1B442F6-1324-0445-804A-E77D0378FD6B}">
      <dsp:nvSpPr>
        <dsp:cNvPr id="0" name=""/>
        <dsp:cNvSpPr/>
      </dsp:nvSpPr>
      <dsp:spPr>
        <a:xfrm>
          <a:off x="1361674" y="3083167"/>
          <a:ext cx="170168" cy="170168"/>
        </a:xfrm>
        <a:prstGeom prst="ellipse">
          <a:avLst/>
        </a:prstGeom>
        <a:solidFill>
          <a:schemeClr val="accent5">
            <a:shade val="50000"/>
            <a:hueOff val="140740"/>
            <a:satOff val="3771"/>
            <a:lumOff val="1661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9F3667C-DEC8-3A43-B5C4-3E6D46C96F9B}">
      <dsp:nvSpPr>
        <dsp:cNvPr id="0" name=""/>
        <dsp:cNvSpPr/>
      </dsp:nvSpPr>
      <dsp:spPr>
        <a:xfrm>
          <a:off x="1576087" y="2701989"/>
          <a:ext cx="388956" cy="388956"/>
        </a:xfrm>
        <a:prstGeom prst="ellipse">
          <a:avLst/>
        </a:prstGeom>
        <a:solidFill>
          <a:schemeClr val="accent5">
            <a:shade val="50000"/>
            <a:hueOff val="105555"/>
            <a:satOff val="2828"/>
            <a:lumOff val="1245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BD58EA9-9490-3A4D-A944-E5933782472A}">
      <dsp:nvSpPr>
        <dsp:cNvPr id="0" name=""/>
        <dsp:cNvSpPr/>
      </dsp:nvSpPr>
      <dsp:spPr>
        <a:xfrm>
          <a:off x="2100206" y="2606695"/>
          <a:ext cx="267407" cy="267407"/>
        </a:xfrm>
        <a:prstGeom prst="ellipse">
          <a:avLst/>
        </a:prstGeom>
        <a:solidFill>
          <a:schemeClr val="accent5">
            <a:shade val="50000"/>
            <a:hueOff val="70370"/>
            <a:satOff val="1885"/>
            <a:lumOff val="83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F67145E-4EC7-7E40-9CB2-54D5D6B2FBFB}">
      <dsp:nvSpPr>
        <dsp:cNvPr id="0" name=""/>
        <dsp:cNvSpPr/>
      </dsp:nvSpPr>
      <dsp:spPr>
        <a:xfrm>
          <a:off x="2367614" y="1486589"/>
          <a:ext cx="785338" cy="1499297"/>
        </a:xfrm>
        <a:prstGeom prst="chevron">
          <a:avLst>
            <a:gd name="adj" fmla="val 62310"/>
          </a:avLst>
        </a:prstGeom>
        <a:solidFill>
          <a:schemeClr val="accent5">
            <a:shade val="9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CF141D1-CC16-7B4B-BEDD-AA0B0500B407}">
      <dsp:nvSpPr>
        <dsp:cNvPr id="0" name=""/>
        <dsp:cNvSpPr/>
      </dsp:nvSpPr>
      <dsp:spPr>
        <a:xfrm>
          <a:off x="3152953" y="1487317"/>
          <a:ext cx="2141833" cy="14992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endParaRPr lang="en-US" sz="2300" i="1" kern="1200" dirty="0"/>
        </a:p>
      </dsp:txBody>
      <dsp:txXfrm>
        <a:off x="3152953" y="1487317"/>
        <a:ext cx="2141833" cy="1499283"/>
      </dsp:txXfrm>
    </dsp:sp>
    <dsp:sp modelId="{45881124-C34B-0A49-BAD1-CE20158CB13D}">
      <dsp:nvSpPr>
        <dsp:cNvPr id="0" name=""/>
        <dsp:cNvSpPr/>
      </dsp:nvSpPr>
      <dsp:spPr>
        <a:xfrm>
          <a:off x="5294786" y="1486589"/>
          <a:ext cx="785338" cy="1499297"/>
        </a:xfrm>
        <a:prstGeom prst="chevron">
          <a:avLst>
            <a:gd name="adj" fmla="val 62310"/>
          </a:avLst>
        </a:prstGeom>
        <a:solidFill>
          <a:schemeClr val="accent5">
            <a:shade val="90000"/>
            <a:hueOff val="233943"/>
            <a:satOff val="-2143"/>
            <a:lumOff val="18503"/>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1F51A9F-DD1A-AD47-8C16-0BF0B7BE3B69}">
      <dsp:nvSpPr>
        <dsp:cNvPr id="0" name=""/>
        <dsp:cNvSpPr/>
      </dsp:nvSpPr>
      <dsp:spPr>
        <a:xfrm>
          <a:off x="6080125" y="1487317"/>
          <a:ext cx="2141833" cy="14992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endParaRPr lang="en-US" sz="2300" i="1" kern="1200" dirty="0"/>
        </a:p>
      </dsp:txBody>
      <dsp:txXfrm>
        <a:off x="6080125" y="1487317"/>
        <a:ext cx="2141833" cy="1499283"/>
      </dsp:txXfrm>
    </dsp:sp>
    <dsp:sp modelId="{7BA5548D-B7F3-A942-B322-FE2EE126BEE7}">
      <dsp:nvSpPr>
        <dsp:cNvPr id="0" name=""/>
        <dsp:cNvSpPr/>
      </dsp:nvSpPr>
      <dsp:spPr>
        <a:xfrm>
          <a:off x="8221958" y="1486589"/>
          <a:ext cx="785338" cy="1499297"/>
        </a:xfrm>
        <a:prstGeom prst="chevron">
          <a:avLst>
            <a:gd name="adj" fmla="val 62310"/>
          </a:avLst>
        </a:prstGeom>
        <a:solidFill>
          <a:schemeClr val="accent1">
            <a:lumMod val="20000"/>
            <a:lumOff val="80000"/>
          </a:schemeClr>
        </a:solidFill>
        <a:ln>
          <a:noFill/>
        </a:ln>
        <a:effectLst/>
      </dsp:spPr>
      <dsp:style>
        <a:lnRef idx="0">
          <a:scrgbClr r="0" g="0" b="0"/>
        </a:lnRef>
        <a:fillRef idx="1">
          <a:scrgbClr r="0" g="0" b="0"/>
        </a:fillRef>
        <a:effectRef idx="0">
          <a:scrgbClr r="0" g="0" b="0"/>
        </a:effectRef>
        <a:fontRef idx="minor">
          <a:schemeClr val="lt1"/>
        </a:fontRef>
      </dsp:style>
    </dsp:sp>
    <dsp:sp modelId="{57143963-CCBC-F74C-BE9A-092E05B98D67}">
      <dsp:nvSpPr>
        <dsp:cNvPr id="0" name=""/>
        <dsp:cNvSpPr/>
      </dsp:nvSpPr>
      <dsp:spPr>
        <a:xfrm>
          <a:off x="9663051" y="1929724"/>
          <a:ext cx="680397" cy="686477"/>
        </a:xfrm>
        <a:prstGeom prst="ellipse">
          <a:avLst/>
        </a:prstGeom>
        <a:solidFill>
          <a:schemeClr val="accent5">
            <a:shade val="50000"/>
            <a:hueOff val="35185"/>
            <a:satOff val="943"/>
            <a:lumOff val="41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endParaRPr lang="en-US" sz="2300" i="1" kern="1200" dirty="0"/>
        </a:p>
      </dsp:txBody>
      <dsp:txXfrm>
        <a:off x="9762693" y="2030256"/>
        <a:ext cx="481113" cy="48541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7A78DC-78E8-D147-9A2A-B2D9BE1202F0}">
      <dsp:nvSpPr>
        <dsp:cNvPr id="0" name=""/>
        <dsp:cNvSpPr/>
      </dsp:nvSpPr>
      <dsp:spPr>
        <a:xfrm>
          <a:off x="149101" y="1891987"/>
          <a:ext cx="2139262" cy="7049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en-US" sz="2300" i="1" kern="1200" dirty="0"/>
            <a:t>Potential Referrals</a:t>
          </a:r>
        </a:p>
      </dsp:txBody>
      <dsp:txXfrm>
        <a:off x="149101" y="1891987"/>
        <a:ext cx="2139262" cy="704984"/>
      </dsp:txXfrm>
    </dsp:sp>
    <dsp:sp modelId="{515DF064-6259-0343-83A0-42FD14CFD4F8}">
      <dsp:nvSpPr>
        <dsp:cNvPr id="0" name=""/>
        <dsp:cNvSpPr/>
      </dsp:nvSpPr>
      <dsp:spPr>
        <a:xfrm>
          <a:off x="146670" y="1677574"/>
          <a:ext cx="170168" cy="170168"/>
        </a:xfrm>
        <a:prstGeom prst="ellipse">
          <a:avLst/>
        </a:prstGeom>
        <a:solidFill>
          <a:schemeClr val="accent5">
            <a:shade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F7130E8-A41E-7C4F-91A4-60CA264B0154}">
      <dsp:nvSpPr>
        <dsp:cNvPr id="0" name=""/>
        <dsp:cNvSpPr/>
      </dsp:nvSpPr>
      <dsp:spPr>
        <a:xfrm>
          <a:off x="265788" y="1439338"/>
          <a:ext cx="170168" cy="170168"/>
        </a:xfrm>
        <a:prstGeom prst="ellipse">
          <a:avLst/>
        </a:prstGeom>
        <a:solidFill>
          <a:schemeClr val="accent5">
            <a:shade val="50000"/>
            <a:hueOff val="35185"/>
            <a:satOff val="943"/>
            <a:lumOff val="41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5E6D8CC-9566-6E47-B20D-A1E1F0A22FF6}">
      <dsp:nvSpPr>
        <dsp:cNvPr id="0" name=""/>
        <dsp:cNvSpPr/>
      </dsp:nvSpPr>
      <dsp:spPr>
        <a:xfrm>
          <a:off x="551672" y="1486985"/>
          <a:ext cx="267407" cy="267407"/>
        </a:xfrm>
        <a:prstGeom prst="ellipse">
          <a:avLst/>
        </a:prstGeom>
        <a:solidFill>
          <a:schemeClr val="accent5">
            <a:shade val="50000"/>
            <a:hueOff val="70370"/>
            <a:satOff val="1885"/>
            <a:lumOff val="83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EF3DC4B-423A-6D4F-B6B3-81C597E39674}">
      <dsp:nvSpPr>
        <dsp:cNvPr id="0" name=""/>
        <dsp:cNvSpPr/>
      </dsp:nvSpPr>
      <dsp:spPr>
        <a:xfrm>
          <a:off x="789908" y="1224926"/>
          <a:ext cx="170168" cy="170168"/>
        </a:xfrm>
        <a:prstGeom prst="ellipse">
          <a:avLst/>
        </a:prstGeom>
        <a:solidFill>
          <a:schemeClr val="accent5">
            <a:shade val="50000"/>
            <a:hueOff val="105555"/>
            <a:satOff val="2828"/>
            <a:lumOff val="1245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271E777-D4D4-5441-803C-00606163BC40}">
      <dsp:nvSpPr>
        <dsp:cNvPr id="0" name=""/>
        <dsp:cNvSpPr/>
      </dsp:nvSpPr>
      <dsp:spPr>
        <a:xfrm>
          <a:off x="1099615" y="1129631"/>
          <a:ext cx="170168" cy="170168"/>
        </a:xfrm>
        <a:prstGeom prst="ellipse">
          <a:avLst/>
        </a:prstGeom>
        <a:solidFill>
          <a:schemeClr val="accent5">
            <a:shade val="50000"/>
            <a:hueOff val="140740"/>
            <a:satOff val="3771"/>
            <a:lumOff val="1661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46734D7-12CD-F040-A0FE-071FB7AA2726}">
      <dsp:nvSpPr>
        <dsp:cNvPr id="0" name=""/>
        <dsp:cNvSpPr/>
      </dsp:nvSpPr>
      <dsp:spPr>
        <a:xfrm>
          <a:off x="1480792" y="1296396"/>
          <a:ext cx="170168" cy="170168"/>
        </a:xfrm>
        <a:prstGeom prst="ellipse">
          <a:avLst/>
        </a:prstGeom>
        <a:solidFill>
          <a:schemeClr val="accent5">
            <a:shade val="50000"/>
            <a:hueOff val="175925"/>
            <a:satOff val="4713"/>
            <a:lumOff val="20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A0B794D-960F-124B-9F78-9773E6D815DE}">
      <dsp:nvSpPr>
        <dsp:cNvPr id="0" name=""/>
        <dsp:cNvSpPr/>
      </dsp:nvSpPr>
      <dsp:spPr>
        <a:xfrm>
          <a:off x="1719028" y="1415514"/>
          <a:ext cx="267407" cy="267407"/>
        </a:xfrm>
        <a:prstGeom prst="ellipse">
          <a:avLst/>
        </a:prstGeom>
        <a:solidFill>
          <a:schemeClr val="accent5">
            <a:shade val="50000"/>
            <a:hueOff val="211110"/>
            <a:satOff val="5656"/>
            <a:lumOff val="2491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617CAA3-E30F-AE4A-888B-67418784F139}">
      <dsp:nvSpPr>
        <dsp:cNvPr id="0" name=""/>
        <dsp:cNvSpPr/>
      </dsp:nvSpPr>
      <dsp:spPr>
        <a:xfrm>
          <a:off x="2052559" y="1677574"/>
          <a:ext cx="170168" cy="170168"/>
        </a:xfrm>
        <a:prstGeom prst="ellipse">
          <a:avLst/>
        </a:prstGeom>
        <a:solidFill>
          <a:schemeClr val="accent5">
            <a:shade val="50000"/>
            <a:hueOff val="246295"/>
            <a:satOff val="6598"/>
            <a:lumOff val="2907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976309C-E00E-444D-B946-11C01F24743A}">
      <dsp:nvSpPr>
        <dsp:cNvPr id="0" name=""/>
        <dsp:cNvSpPr/>
      </dsp:nvSpPr>
      <dsp:spPr>
        <a:xfrm>
          <a:off x="2195501" y="1939634"/>
          <a:ext cx="170168" cy="170168"/>
        </a:xfrm>
        <a:prstGeom prst="ellipse">
          <a:avLst/>
        </a:prstGeom>
        <a:solidFill>
          <a:schemeClr val="accent5">
            <a:shade val="50000"/>
            <a:hueOff val="281481"/>
            <a:satOff val="7541"/>
            <a:lumOff val="3322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8DB2BEB-316F-174B-A58B-A6B2337E605E}">
      <dsp:nvSpPr>
        <dsp:cNvPr id="0" name=""/>
        <dsp:cNvSpPr/>
      </dsp:nvSpPr>
      <dsp:spPr>
        <a:xfrm>
          <a:off x="956673" y="1439338"/>
          <a:ext cx="437576" cy="437576"/>
        </a:xfrm>
        <a:prstGeom prst="ellipse">
          <a:avLst/>
        </a:prstGeom>
        <a:solidFill>
          <a:schemeClr val="accent5">
            <a:shade val="50000"/>
            <a:hueOff val="316666"/>
            <a:satOff val="8484"/>
            <a:lumOff val="3737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70388C1-D71D-0C44-8764-B1293DB897CF}">
      <dsp:nvSpPr>
        <dsp:cNvPr id="0" name=""/>
        <dsp:cNvSpPr/>
      </dsp:nvSpPr>
      <dsp:spPr>
        <a:xfrm>
          <a:off x="27552" y="2344635"/>
          <a:ext cx="170168" cy="170168"/>
        </a:xfrm>
        <a:prstGeom prst="ellipse">
          <a:avLst/>
        </a:prstGeom>
        <a:solidFill>
          <a:schemeClr val="accent5">
            <a:shade val="50000"/>
            <a:hueOff val="316666"/>
            <a:satOff val="8484"/>
            <a:lumOff val="3737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B30E90B-0725-7E4B-968E-376596AB8400}">
      <dsp:nvSpPr>
        <dsp:cNvPr id="0" name=""/>
        <dsp:cNvSpPr/>
      </dsp:nvSpPr>
      <dsp:spPr>
        <a:xfrm>
          <a:off x="170494" y="2559048"/>
          <a:ext cx="267407" cy="267407"/>
        </a:xfrm>
        <a:prstGeom prst="ellipse">
          <a:avLst/>
        </a:prstGeom>
        <a:solidFill>
          <a:schemeClr val="accent5">
            <a:shade val="50000"/>
            <a:hueOff val="281481"/>
            <a:satOff val="7541"/>
            <a:lumOff val="3322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403F929-227E-CE4A-BFAC-02FC86729B85}">
      <dsp:nvSpPr>
        <dsp:cNvPr id="0" name=""/>
        <dsp:cNvSpPr/>
      </dsp:nvSpPr>
      <dsp:spPr>
        <a:xfrm>
          <a:off x="527848" y="2749637"/>
          <a:ext cx="388956" cy="388956"/>
        </a:xfrm>
        <a:prstGeom prst="ellipse">
          <a:avLst/>
        </a:prstGeom>
        <a:solidFill>
          <a:schemeClr val="accent5">
            <a:shade val="50000"/>
            <a:hueOff val="246295"/>
            <a:satOff val="6598"/>
            <a:lumOff val="2907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52F6FDD-48DE-4246-B325-CD5EA6C60F6C}">
      <dsp:nvSpPr>
        <dsp:cNvPr id="0" name=""/>
        <dsp:cNvSpPr/>
      </dsp:nvSpPr>
      <dsp:spPr>
        <a:xfrm>
          <a:off x="1028144" y="3059344"/>
          <a:ext cx="170168" cy="170168"/>
        </a:xfrm>
        <a:prstGeom prst="ellipse">
          <a:avLst/>
        </a:prstGeom>
        <a:solidFill>
          <a:schemeClr val="accent5">
            <a:shade val="50000"/>
            <a:hueOff val="211110"/>
            <a:satOff val="5656"/>
            <a:lumOff val="2491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FCAE6C7-8FBA-1247-91E0-B847E284B13E}">
      <dsp:nvSpPr>
        <dsp:cNvPr id="0" name=""/>
        <dsp:cNvSpPr/>
      </dsp:nvSpPr>
      <dsp:spPr>
        <a:xfrm>
          <a:off x="1123438" y="2749637"/>
          <a:ext cx="267407" cy="267407"/>
        </a:xfrm>
        <a:prstGeom prst="ellipse">
          <a:avLst/>
        </a:prstGeom>
        <a:solidFill>
          <a:schemeClr val="accent5">
            <a:shade val="50000"/>
            <a:hueOff val="175925"/>
            <a:satOff val="4713"/>
            <a:lumOff val="20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1B442F6-1324-0445-804A-E77D0378FD6B}">
      <dsp:nvSpPr>
        <dsp:cNvPr id="0" name=""/>
        <dsp:cNvSpPr/>
      </dsp:nvSpPr>
      <dsp:spPr>
        <a:xfrm>
          <a:off x="1361674" y="3083167"/>
          <a:ext cx="170168" cy="170168"/>
        </a:xfrm>
        <a:prstGeom prst="ellipse">
          <a:avLst/>
        </a:prstGeom>
        <a:solidFill>
          <a:schemeClr val="accent5">
            <a:shade val="50000"/>
            <a:hueOff val="140740"/>
            <a:satOff val="3771"/>
            <a:lumOff val="1661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9F3667C-DEC8-3A43-B5C4-3E6D46C96F9B}">
      <dsp:nvSpPr>
        <dsp:cNvPr id="0" name=""/>
        <dsp:cNvSpPr/>
      </dsp:nvSpPr>
      <dsp:spPr>
        <a:xfrm>
          <a:off x="1576087" y="2701989"/>
          <a:ext cx="388956" cy="388956"/>
        </a:xfrm>
        <a:prstGeom prst="ellipse">
          <a:avLst/>
        </a:prstGeom>
        <a:solidFill>
          <a:schemeClr val="accent5">
            <a:shade val="50000"/>
            <a:hueOff val="105555"/>
            <a:satOff val="2828"/>
            <a:lumOff val="1245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BD58EA9-9490-3A4D-A944-E5933782472A}">
      <dsp:nvSpPr>
        <dsp:cNvPr id="0" name=""/>
        <dsp:cNvSpPr/>
      </dsp:nvSpPr>
      <dsp:spPr>
        <a:xfrm>
          <a:off x="2100206" y="2606695"/>
          <a:ext cx="267407" cy="267407"/>
        </a:xfrm>
        <a:prstGeom prst="ellipse">
          <a:avLst/>
        </a:prstGeom>
        <a:solidFill>
          <a:schemeClr val="accent5">
            <a:shade val="50000"/>
            <a:hueOff val="70370"/>
            <a:satOff val="1885"/>
            <a:lumOff val="83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F67145E-4EC7-7E40-9CB2-54D5D6B2FBFB}">
      <dsp:nvSpPr>
        <dsp:cNvPr id="0" name=""/>
        <dsp:cNvSpPr/>
      </dsp:nvSpPr>
      <dsp:spPr>
        <a:xfrm>
          <a:off x="2367614" y="1486589"/>
          <a:ext cx="785338" cy="1499297"/>
        </a:xfrm>
        <a:prstGeom prst="chevron">
          <a:avLst>
            <a:gd name="adj" fmla="val 62310"/>
          </a:avLst>
        </a:prstGeom>
        <a:solidFill>
          <a:schemeClr val="accent5">
            <a:shade val="9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CF141D1-CC16-7B4B-BEDD-AA0B0500B407}">
      <dsp:nvSpPr>
        <dsp:cNvPr id="0" name=""/>
        <dsp:cNvSpPr/>
      </dsp:nvSpPr>
      <dsp:spPr>
        <a:xfrm>
          <a:off x="3152953" y="1487317"/>
          <a:ext cx="2141833" cy="14992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endParaRPr lang="en-US" sz="2300" i="1" kern="1200" dirty="0"/>
        </a:p>
      </dsp:txBody>
      <dsp:txXfrm>
        <a:off x="3152953" y="1487317"/>
        <a:ext cx="2141833" cy="1499283"/>
      </dsp:txXfrm>
    </dsp:sp>
    <dsp:sp modelId="{45881124-C34B-0A49-BAD1-CE20158CB13D}">
      <dsp:nvSpPr>
        <dsp:cNvPr id="0" name=""/>
        <dsp:cNvSpPr/>
      </dsp:nvSpPr>
      <dsp:spPr>
        <a:xfrm>
          <a:off x="5294786" y="1486589"/>
          <a:ext cx="785338" cy="1499297"/>
        </a:xfrm>
        <a:prstGeom prst="chevron">
          <a:avLst>
            <a:gd name="adj" fmla="val 62310"/>
          </a:avLst>
        </a:prstGeom>
        <a:solidFill>
          <a:schemeClr val="accent5">
            <a:shade val="90000"/>
            <a:hueOff val="233943"/>
            <a:satOff val="-2143"/>
            <a:lumOff val="18503"/>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1F51A9F-DD1A-AD47-8C16-0BF0B7BE3B69}">
      <dsp:nvSpPr>
        <dsp:cNvPr id="0" name=""/>
        <dsp:cNvSpPr/>
      </dsp:nvSpPr>
      <dsp:spPr>
        <a:xfrm>
          <a:off x="6080125" y="1487317"/>
          <a:ext cx="2141833" cy="14992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endParaRPr lang="en-US" sz="2300" i="1" kern="1200" dirty="0"/>
        </a:p>
      </dsp:txBody>
      <dsp:txXfrm>
        <a:off x="6080125" y="1487317"/>
        <a:ext cx="2141833" cy="1499283"/>
      </dsp:txXfrm>
    </dsp:sp>
    <dsp:sp modelId="{7BA5548D-B7F3-A942-B322-FE2EE126BEE7}">
      <dsp:nvSpPr>
        <dsp:cNvPr id="0" name=""/>
        <dsp:cNvSpPr/>
      </dsp:nvSpPr>
      <dsp:spPr>
        <a:xfrm>
          <a:off x="8221958" y="1486589"/>
          <a:ext cx="785338" cy="1499297"/>
        </a:xfrm>
        <a:prstGeom prst="chevron">
          <a:avLst>
            <a:gd name="adj" fmla="val 62310"/>
          </a:avLst>
        </a:prstGeom>
        <a:solidFill>
          <a:schemeClr val="accent1">
            <a:lumMod val="20000"/>
            <a:lumOff val="80000"/>
          </a:schemeClr>
        </a:solidFill>
        <a:ln>
          <a:noFill/>
        </a:ln>
        <a:effectLst/>
      </dsp:spPr>
      <dsp:style>
        <a:lnRef idx="0">
          <a:scrgbClr r="0" g="0" b="0"/>
        </a:lnRef>
        <a:fillRef idx="1">
          <a:scrgbClr r="0" g="0" b="0"/>
        </a:fillRef>
        <a:effectRef idx="0">
          <a:scrgbClr r="0" g="0" b="0"/>
        </a:effectRef>
        <a:fontRef idx="minor">
          <a:schemeClr val="lt1"/>
        </a:fontRef>
      </dsp:style>
    </dsp:sp>
    <dsp:sp modelId="{57143963-CCBC-F74C-BE9A-092E05B98D67}">
      <dsp:nvSpPr>
        <dsp:cNvPr id="0" name=""/>
        <dsp:cNvSpPr/>
      </dsp:nvSpPr>
      <dsp:spPr>
        <a:xfrm>
          <a:off x="9663051" y="1929724"/>
          <a:ext cx="680397" cy="686477"/>
        </a:xfrm>
        <a:prstGeom prst="ellipse">
          <a:avLst/>
        </a:prstGeom>
        <a:solidFill>
          <a:schemeClr val="accent5">
            <a:shade val="50000"/>
            <a:hueOff val="35185"/>
            <a:satOff val="943"/>
            <a:lumOff val="41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endParaRPr lang="en-US" sz="2300" i="1" kern="1200" dirty="0"/>
        </a:p>
      </dsp:txBody>
      <dsp:txXfrm>
        <a:off x="9762693" y="2030256"/>
        <a:ext cx="481113" cy="48541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270EB1-D652-4845-87A6-CFBFB7E47223}">
      <dsp:nvSpPr>
        <dsp:cNvPr id="0" name=""/>
        <dsp:cNvSpPr/>
      </dsp:nvSpPr>
      <dsp:spPr>
        <a:xfrm>
          <a:off x="1164848" y="277233"/>
          <a:ext cx="6359377" cy="4637119"/>
        </a:xfrm>
        <a:prstGeom prst="round2DiagRect">
          <a:avLst>
            <a:gd name="adj1" fmla="val 0"/>
            <a:gd name="adj2" fmla="val 16670"/>
          </a:avLst>
        </a:prstGeom>
        <a:solidFill>
          <a:schemeClr val="lt1">
            <a:hueOff val="0"/>
            <a:satOff val="0"/>
            <a:lumOff val="0"/>
            <a:alphaOff val="0"/>
          </a:schemeClr>
        </a:solidFill>
        <a:ln w="19050" cap="flat" cmpd="sng" algn="ctr">
          <a:solidFill>
            <a:schemeClr val="accent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2FE18FDF-DA54-4020-BAD2-D6D8A9A04981}">
      <dsp:nvSpPr>
        <dsp:cNvPr id="0" name=""/>
        <dsp:cNvSpPr/>
      </dsp:nvSpPr>
      <dsp:spPr>
        <a:xfrm>
          <a:off x="4226790" y="1140845"/>
          <a:ext cx="847" cy="2694432"/>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dsp:style>
    </dsp:sp>
    <dsp:sp modelId="{EE2B2356-3661-4384-BD9A-73A12E784CCF}">
      <dsp:nvSpPr>
        <dsp:cNvPr id="0" name=""/>
        <dsp:cNvSpPr/>
      </dsp:nvSpPr>
      <dsp:spPr>
        <a:xfrm>
          <a:off x="1337590" y="277277"/>
          <a:ext cx="2755730" cy="4553631"/>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t>Strong patient engagement (warm hand-offs)</a:t>
          </a:r>
        </a:p>
        <a:p>
          <a:pPr marL="0" lvl="0" indent="0" algn="l" defTabSz="800100">
            <a:lnSpc>
              <a:spcPct val="90000"/>
            </a:lnSpc>
            <a:spcBef>
              <a:spcPct val="0"/>
            </a:spcBef>
            <a:spcAft>
              <a:spcPct val="35000"/>
            </a:spcAft>
            <a:buNone/>
          </a:pPr>
          <a:r>
            <a:rPr lang="en-US" sz="1800" kern="1200" dirty="0"/>
            <a:t>Adequate personnel (full-time care manager)</a:t>
          </a:r>
        </a:p>
        <a:p>
          <a:pPr marL="0" lvl="0" indent="0" algn="l" defTabSz="800100">
            <a:lnSpc>
              <a:spcPct val="90000"/>
            </a:lnSpc>
            <a:spcBef>
              <a:spcPct val="0"/>
            </a:spcBef>
            <a:spcAft>
              <a:spcPct val="35000"/>
            </a:spcAft>
            <a:buNone/>
          </a:pPr>
          <a:r>
            <a:rPr lang="en-US" sz="1800" kern="1200" dirty="0"/>
            <a:t>Strong screening/referral workflow (standardization)</a:t>
          </a:r>
        </a:p>
        <a:p>
          <a:pPr marL="0" lvl="0" indent="0" algn="l" defTabSz="800100">
            <a:lnSpc>
              <a:spcPct val="90000"/>
            </a:lnSpc>
            <a:spcBef>
              <a:spcPct val="0"/>
            </a:spcBef>
            <a:spcAft>
              <a:spcPct val="35000"/>
            </a:spcAft>
            <a:buNone/>
          </a:pPr>
          <a:r>
            <a:rPr lang="en-US" sz="1800" kern="1200" dirty="0"/>
            <a:t>Training (ongoing)</a:t>
          </a:r>
        </a:p>
        <a:p>
          <a:pPr marL="0" lvl="0" indent="0" algn="l" defTabSz="800100">
            <a:lnSpc>
              <a:spcPct val="90000"/>
            </a:lnSpc>
            <a:spcBef>
              <a:spcPct val="0"/>
            </a:spcBef>
            <a:spcAft>
              <a:spcPct val="35000"/>
            </a:spcAft>
            <a:buNone/>
          </a:pPr>
          <a:r>
            <a:rPr lang="en-US" sz="1800" kern="1200" dirty="0"/>
            <a:t>Effective use of IT/Registry </a:t>
          </a:r>
        </a:p>
        <a:p>
          <a:pPr marL="0" lvl="0" indent="0" algn="l" defTabSz="800100">
            <a:lnSpc>
              <a:spcPct val="90000"/>
            </a:lnSpc>
            <a:spcBef>
              <a:spcPct val="0"/>
            </a:spcBef>
            <a:spcAft>
              <a:spcPct val="35000"/>
            </a:spcAft>
            <a:buNone/>
          </a:pPr>
          <a:r>
            <a:rPr lang="en-US" sz="1800" kern="1200" dirty="0"/>
            <a:t>Aligned external factors (leadership)</a:t>
          </a:r>
        </a:p>
        <a:p>
          <a:pPr marL="0" lvl="0" indent="0" algn="l" defTabSz="800100">
            <a:lnSpc>
              <a:spcPct val="90000"/>
            </a:lnSpc>
            <a:spcBef>
              <a:spcPct val="0"/>
            </a:spcBef>
            <a:spcAft>
              <a:spcPct val="35000"/>
            </a:spcAft>
            <a:buNone/>
          </a:pPr>
          <a:r>
            <a:rPr lang="en-US" sz="1800" kern="1200" dirty="0"/>
            <a:t>Leverage funding sources</a:t>
          </a:r>
        </a:p>
        <a:p>
          <a:pPr marL="0" lvl="0" indent="0" algn="l" defTabSz="800100">
            <a:lnSpc>
              <a:spcPct val="90000"/>
            </a:lnSpc>
            <a:spcBef>
              <a:spcPct val="0"/>
            </a:spcBef>
            <a:spcAft>
              <a:spcPct val="35000"/>
            </a:spcAft>
            <a:buNone/>
          </a:pPr>
          <a:r>
            <a:rPr lang="en-US" sz="1800" kern="1200" dirty="0"/>
            <a:t>Accountability (audit and feedback)</a:t>
          </a:r>
        </a:p>
      </dsp:txBody>
      <dsp:txXfrm>
        <a:off x="1337590" y="277277"/>
        <a:ext cx="2755730" cy="4553631"/>
      </dsp:txXfrm>
    </dsp:sp>
    <dsp:sp modelId="{C3423395-AD8F-4996-9FC0-970F8D543824}">
      <dsp:nvSpPr>
        <dsp:cNvPr id="0" name=""/>
        <dsp:cNvSpPr/>
      </dsp:nvSpPr>
      <dsp:spPr>
        <a:xfrm>
          <a:off x="4344550" y="277292"/>
          <a:ext cx="3101188" cy="4710642"/>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t>Inadequate time/ personnel (inadequate care managers; limited MD resources)</a:t>
          </a:r>
        </a:p>
        <a:p>
          <a:pPr marL="0" lvl="0" indent="0" algn="l" defTabSz="800100">
            <a:lnSpc>
              <a:spcPct val="90000"/>
            </a:lnSpc>
            <a:spcBef>
              <a:spcPct val="0"/>
            </a:spcBef>
            <a:spcAft>
              <a:spcPct val="35000"/>
            </a:spcAft>
            <a:buNone/>
          </a:pPr>
          <a:r>
            <a:rPr lang="en-US" sz="1800" kern="1200" dirty="0"/>
            <a:t>Poor patient engagement (non-adherence, stigma, language, no warm hand-off)</a:t>
          </a:r>
        </a:p>
        <a:p>
          <a:pPr marL="0" lvl="0" indent="0" algn="l" defTabSz="800100">
            <a:lnSpc>
              <a:spcPct val="90000"/>
            </a:lnSpc>
            <a:spcBef>
              <a:spcPct val="0"/>
            </a:spcBef>
            <a:spcAft>
              <a:spcPct val="35000"/>
            </a:spcAft>
            <a:buNone/>
          </a:pPr>
          <a:r>
            <a:rPr lang="en-US" sz="1800" kern="1200" dirty="0"/>
            <a:t>Poor provider engagement (poor commitment, limited communication)</a:t>
          </a:r>
        </a:p>
        <a:p>
          <a:pPr marL="0" lvl="0" indent="0" algn="l" defTabSz="800100">
            <a:lnSpc>
              <a:spcPct val="90000"/>
            </a:lnSpc>
            <a:spcBef>
              <a:spcPct val="0"/>
            </a:spcBef>
            <a:spcAft>
              <a:spcPct val="35000"/>
            </a:spcAft>
            <a:buNone/>
          </a:pPr>
          <a:r>
            <a:rPr lang="en-US" sz="1800" kern="1200" dirty="0"/>
            <a:t>Competing external factors (other initiatives)</a:t>
          </a:r>
        </a:p>
        <a:p>
          <a:pPr marL="0" lvl="0" indent="0" algn="l" defTabSz="800100">
            <a:lnSpc>
              <a:spcPct val="90000"/>
            </a:lnSpc>
            <a:spcBef>
              <a:spcPct val="0"/>
            </a:spcBef>
            <a:spcAft>
              <a:spcPct val="35000"/>
            </a:spcAft>
            <a:buNone/>
          </a:pPr>
          <a:r>
            <a:rPr lang="en-US" sz="1800" kern="1200" dirty="0"/>
            <a:t>Challenges with workflow (complicated screening)</a:t>
          </a:r>
        </a:p>
        <a:p>
          <a:pPr marL="0" lvl="0" indent="0" algn="l" defTabSz="800100">
            <a:lnSpc>
              <a:spcPct val="90000"/>
            </a:lnSpc>
            <a:spcBef>
              <a:spcPct val="0"/>
            </a:spcBef>
            <a:spcAft>
              <a:spcPct val="35000"/>
            </a:spcAft>
            <a:buNone/>
          </a:pPr>
          <a:r>
            <a:rPr lang="en-US" sz="1800" kern="1200" dirty="0"/>
            <a:t>Lack of funding (complex and insufficient)</a:t>
          </a:r>
        </a:p>
      </dsp:txBody>
      <dsp:txXfrm>
        <a:off x="4344550" y="277292"/>
        <a:ext cx="3101188" cy="4710642"/>
      </dsp:txXfrm>
    </dsp:sp>
    <dsp:sp modelId="{DB2AB361-3130-4AB3-AD35-97AFF2D25C15}">
      <dsp:nvSpPr>
        <dsp:cNvPr id="0" name=""/>
        <dsp:cNvSpPr/>
      </dsp:nvSpPr>
      <dsp:spPr>
        <a:xfrm rot="16200000">
          <a:off x="-1335427" y="1335427"/>
          <a:ext cx="3730752" cy="1059896"/>
        </a:xfrm>
        <a:prstGeom prst="rightArrow">
          <a:avLst>
            <a:gd name="adj1" fmla="val 49830"/>
            <a:gd name="adj2" fmla="val 60660"/>
          </a:avLst>
        </a:prstGeom>
        <a:solidFill>
          <a:schemeClr val="accent1">
            <a:tint val="40000"/>
            <a:hueOff val="0"/>
            <a:satOff val="0"/>
            <a:lumOff val="0"/>
            <a:alphaOff val="0"/>
          </a:schemeClr>
        </a:solidFill>
        <a:ln w="19050" cap="flat" cmpd="sng" algn="ctr">
          <a:solidFill>
            <a:schemeClr val="accent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dsp:style>
      <dsp:txBody>
        <a:bodyPr spcFirstLastPara="0" vert="horz" wrap="square" lIns="137160" tIns="137160" rIns="137160" bIns="137160" numCol="1" spcCol="1270" anchor="ctr" anchorCtr="0">
          <a:noAutofit/>
        </a:bodyPr>
        <a:lstStyle/>
        <a:p>
          <a:pPr marL="0" lvl="0" indent="0" algn="r" defTabSz="1600200">
            <a:lnSpc>
              <a:spcPct val="90000"/>
            </a:lnSpc>
            <a:spcBef>
              <a:spcPct val="0"/>
            </a:spcBef>
            <a:spcAft>
              <a:spcPct val="35000"/>
            </a:spcAft>
            <a:buNone/>
          </a:pPr>
          <a:r>
            <a:rPr lang="en-US" sz="3600" kern="1200" dirty="0"/>
            <a:t>Facilitators</a:t>
          </a:r>
        </a:p>
      </dsp:txBody>
      <dsp:txXfrm>
        <a:off x="-1175241" y="1761489"/>
        <a:ext cx="3410379" cy="528146"/>
      </dsp:txXfrm>
    </dsp:sp>
    <dsp:sp modelId="{0E1A9974-92BB-4D05-8343-4C514ADDA2F1}">
      <dsp:nvSpPr>
        <dsp:cNvPr id="0" name=""/>
        <dsp:cNvSpPr/>
      </dsp:nvSpPr>
      <dsp:spPr>
        <a:xfrm rot="5400000">
          <a:off x="6215274" y="2786275"/>
          <a:ext cx="3730752" cy="1059896"/>
        </a:xfrm>
        <a:prstGeom prst="rightArrow">
          <a:avLst>
            <a:gd name="adj1" fmla="val 49830"/>
            <a:gd name="adj2" fmla="val 60660"/>
          </a:avLst>
        </a:prstGeom>
        <a:solidFill>
          <a:schemeClr val="accent1">
            <a:tint val="40000"/>
            <a:hueOff val="0"/>
            <a:satOff val="0"/>
            <a:lumOff val="0"/>
            <a:alphaOff val="0"/>
          </a:schemeClr>
        </a:solidFill>
        <a:ln w="19050" cap="flat" cmpd="sng" algn="ctr">
          <a:solidFill>
            <a:schemeClr val="accent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dsp:style>
      <dsp:txBody>
        <a:bodyPr spcFirstLastPara="0" vert="horz" wrap="square" lIns="137160" tIns="137160" rIns="137160" bIns="137160" numCol="1" spcCol="1270" anchor="ctr" anchorCtr="0">
          <a:noAutofit/>
        </a:bodyPr>
        <a:lstStyle/>
        <a:p>
          <a:pPr marL="0" lvl="0" indent="0" algn="r" defTabSz="1600200">
            <a:lnSpc>
              <a:spcPct val="90000"/>
            </a:lnSpc>
            <a:spcBef>
              <a:spcPct val="0"/>
            </a:spcBef>
            <a:spcAft>
              <a:spcPct val="35000"/>
            </a:spcAft>
            <a:buNone/>
          </a:pPr>
          <a:r>
            <a:rPr lang="en-US" sz="3600" kern="1200"/>
            <a:t>Barriers</a:t>
          </a:r>
          <a:endParaRPr lang="en-US" sz="3600" kern="1200" dirty="0"/>
        </a:p>
      </dsp:txBody>
      <dsp:txXfrm>
        <a:off x="6375461" y="2891964"/>
        <a:ext cx="3410379" cy="52814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7A78DC-78E8-D147-9A2A-B2D9BE1202F0}">
      <dsp:nvSpPr>
        <dsp:cNvPr id="0" name=""/>
        <dsp:cNvSpPr/>
      </dsp:nvSpPr>
      <dsp:spPr>
        <a:xfrm>
          <a:off x="149101" y="1891987"/>
          <a:ext cx="2139262" cy="7049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en-US" sz="2300" i="1" kern="1200" dirty="0"/>
            <a:t>Potential Referrals</a:t>
          </a:r>
        </a:p>
      </dsp:txBody>
      <dsp:txXfrm>
        <a:off x="149101" y="1891987"/>
        <a:ext cx="2139262" cy="704984"/>
      </dsp:txXfrm>
    </dsp:sp>
    <dsp:sp modelId="{515DF064-6259-0343-83A0-42FD14CFD4F8}">
      <dsp:nvSpPr>
        <dsp:cNvPr id="0" name=""/>
        <dsp:cNvSpPr/>
      </dsp:nvSpPr>
      <dsp:spPr>
        <a:xfrm>
          <a:off x="146670" y="1677574"/>
          <a:ext cx="170168" cy="170168"/>
        </a:xfrm>
        <a:prstGeom prst="ellipse">
          <a:avLst/>
        </a:prstGeom>
        <a:solidFill>
          <a:schemeClr val="accent5">
            <a:shade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F7130E8-A41E-7C4F-91A4-60CA264B0154}">
      <dsp:nvSpPr>
        <dsp:cNvPr id="0" name=""/>
        <dsp:cNvSpPr/>
      </dsp:nvSpPr>
      <dsp:spPr>
        <a:xfrm>
          <a:off x="265788" y="1439338"/>
          <a:ext cx="170168" cy="170168"/>
        </a:xfrm>
        <a:prstGeom prst="ellipse">
          <a:avLst/>
        </a:prstGeom>
        <a:solidFill>
          <a:schemeClr val="accent5">
            <a:shade val="50000"/>
            <a:hueOff val="35185"/>
            <a:satOff val="943"/>
            <a:lumOff val="41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5E6D8CC-9566-6E47-B20D-A1E1F0A22FF6}">
      <dsp:nvSpPr>
        <dsp:cNvPr id="0" name=""/>
        <dsp:cNvSpPr/>
      </dsp:nvSpPr>
      <dsp:spPr>
        <a:xfrm>
          <a:off x="551672" y="1486985"/>
          <a:ext cx="267407" cy="267407"/>
        </a:xfrm>
        <a:prstGeom prst="ellipse">
          <a:avLst/>
        </a:prstGeom>
        <a:solidFill>
          <a:schemeClr val="accent5">
            <a:shade val="50000"/>
            <a:hueOff val="70370"/>
            <a:satOff val="1885"/>
            <a:lumOff val="83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EF3DC4B-423A-6D4F-B6B3-81C597E39674}">
      <dsp:nvSpPr>
        <dsp:cNvPr id="0" name=""/>
        <dsp:cNvSpPr/>
      </dsp:nvSpPr>
      <dsp:spPr>
        <a:xfrm>
          <a:off x="789908" y="1224926"/>
          <a:ext cx="170168" cy="170168"/>
        </a:xfrm>
        <a:prstGeom prst="ellipse">
          <a:avLst/>
        </a:prstGeom>
        <a:solidFill>
          <a:schemeClr val="accent5">
            <a:shade val="50000"/>
            <a:hueOff val="105555"/>
            <a:satOff val="2828"/>
            <a:lumOff val="1245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271E777-D4D4-5441-803C-00606163BC40}">
      <dsp:nvSpPr>
        <dsp:cNvPr id="0" name=""/>
        <dsp:cNvSpPr/>
      </dsp:nvSpPr>
      <dsp:spPr>
        <a:xfrm>
          <a:off x="1099615" y="1129631"/>
          <a:ext cx="170168" cy="170168"/>
        </a:xfrm>
        <a:prstGeom prst="ellipse">
          <a:avLst/>
        </a:prstGeom>
        <a:solidFill>
          <a:schemeClr val="accent5">
            <a:shade val="50000"/>
            <a:hueOff val="140740"/>
            <a:satOff val="3771"/>
            <a:lumOff val="1661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46734D7-12CD-F040-A0FE-071FB7AA2726}">
      <dsp:nvSpPr>
        <dsp:cNvPr id="0" name=""/>
        <dsp:cNvSpPr/>
      </dsp:nvSpPr>
      <dsp:spPr>
        <a:xfrm>
          <a:off x="1480792" y="1296396"/>
          <a:ext cx="170168" cy="170168"/>
        </a:xfrm>
        <a:prstGeom prst="ellipse">
          <a:avLst/>
        </a:prstGeom>
        <a:solidFill>
          <a:schemeClr val="accent5">
            <a:shade val="50000"/>
            <a:hueOff val="175925"/>
            <a:satOff val="4713"/>
            <a:lumOff val="20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A0B794D-960F-124B-9F78-9773E6D815DE}">
      <dsp:nvSpPr>
        <dsp:cNvPr id="0" name=""/>
        <dsp:cNvSpPr/>
      </dsp:nvSpPr>
      <dsp:spPr>
        <a:xfrm>
          <a:off x="1719028" y="1415514"/>
          <a:ext cx="267407" cy="267407"/>
        </a:xfrm>
        <a:prstGeom prst="ellipse">
          <a:avLst/>
        </a:prstGeom>
        <a:solidFill>
          <a:schemeClr val="accent5">
            <a:shade val="50000"/>
            <a:hueOff val="211110"/>
            <a:satOff val="5656"/>
            <a:lumOff val="2491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617CAA3-E30F-AE4A-888B-67418784F139}">
      <dsp:nvSpPr>
        <dsp:cNvPr id="0" name=""/>
        <dsp:cNvSpPr/>
      </dsp:nvSpPr>
      <dsp:spPr>
        <a:xfrm>
          <a:off x="2052559" y="1677574"/>
          <a:ext cx="170168" cy="170168"/>
        </a:xfrm>
        <a:prstGeom prst="ellipse">
          <a:avLst/>
        </a:prstGeom>
        <a:solidFill>
          <a:schemeClr val="accent5">
            <a:shade val="50000"/>
            <a:hueOff val="246295"/>
            <a:satOff val="6598"/>
            <a:lumOff val="2907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976309C-E00E-444D-B946-11C01F24743A}">
      <dsp:nvSpPr>
        <dsp:cNvPr id="0" name=""/>
        <dsp:cNvSpPr/>
      </dsp:nvSpPr>
      <dsp:spPr>
        <a:xfrm>
          <a:off x="2195501" y="1939634"/>
          <a:ext cx="170168" cy="170168"/>
        </a:xfrm>
        <a:prstGeom prst="ellipse">
          <a:avLst/>
        </a:prstGeom>
        <a:solidFill>
          <a:schemeClr val="accent5">
            <a:shade val="50000"/>
            <a:hueOff val="281481"/>
            <a:satOff val="7541"/>
            <a:lumOff val="3322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8DB2BEB-316F-174B-A58B-A6B2337E605E}">
      <dsp:nvSpPr>
        <dsp:cNvPr id="0" name=""/>
        <dsp:cNvSpPr/>
      </dsp:nvSpPr>
      <dsp:spPr>
        <a:xfrm>
          <a:off x="956673" y="1439338"/>
          <a:ext cx="437576" cy="437576"/>
        </a:xfrm>
        <a:prstGeom prst="ellipse">
          <a:avLst/>
        </a:prstGeom>
        <a:solidFill>
          <a:schemeClr val="accent5">
            <a:shade val="50000"/>
            <a:hueOff val="316666"/>
            <a:satOff val="8484"/>
            <a:lumOff val="3737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70388C1-D71D-0C44-8764-B1293DB897CF}">
      <dsp:nvSpPr>
        <dsp:cNvPr id="0" name=""/>
        <dsp:cNvSpPr/>
      </dsp:nvSpPr>
      <dsp:spPr>
        <a:xfrm>
          <a:off x="27552" y="2344635"/>
          <a:ext cx="170168" cy="170168"/>
        </a:xfrm>
        <a:prstGeom prst="ellipse">
          <a:avLst/>
        </a:prstGeom>
        <a:solidFill>
          <a:schemeClr val="accent5">
            <a:shade val="50000"/>
            <a:hueOff val="316666"/>
            <a:satOff val="8484"/>
            <a:lumOff val="3737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B30E90B-0725-7E4B-968E-376596AB8400}">
      <dsp:nvSpPr>
        <dsp:cNvPr id="0" name=""/>
        <dsp:cNvSpPr/>
      </dsp:nvSpPr>
      <dsp:spPr>
        <a:xfrm>
          <a:off x="170494" y="2559048"/>
          <a:ext cx="267407" cy="267407"/>
        </a:xfrm>
        <a:prstGeom prst="ellipse">
          <a:avLst/>
        </a:prstGeom>
        <a:solidFill>
          <a:schemeClr val="accent5">
            <a:shade val="50000"/>
            <a:hueOff val="281481"/>
            <a:satOff val="7541"/>
            <a:lumOff val="3322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403F929-227E-CE4A-BFAC-02FC86729B85}">
      <dsp:nvSpPr>
        <dsp:cNvPr id="0" name=""/>
        <dsp:cNvSpPr/>
      </dsp:nvSpPr>
      <dsp:spPr>
        <a:xfrm>
          <a:off x="527848" y="2749637"/>
          <a:ext cx="388956" cy="388956"/>
        </a:xfrm>
        <a:prstGeom prst="ellipse">
          <a:avLst/>
        </a:prstGeom>
        <a:solidFill>
          <a:schemeClr val="accent5">
            <a:shade val="50000"/>
            <a:hueOff val="246295"/>
            <a:satOff val="6598"/>
            <a:lumOff val="2907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52F6FDD-48DE-4246-B325-CD5EA6C60F6C}">
      <dsp:nvSpPr>
        <dsp:cNvPr id="0" name=""/>
        <dsp:cNvSpPr/>
      </dsp:nvSpPr>
      <dsp:spPr>
        <a:xfrm>
          <a:off x="1028144" y="3059344"/>
          <a:ext cx="170168" cy="170168"/>
        </a:xfrm>
        <a:prstGeom prst="ellipse">
          <a:avLst/>
        </a:prstGeom>
        <a:solidFill>
          <a:schemeClr val="accent5">
            <a:shade val="50000"/>
            <a:hueOff val="211110"/>
            <a:satOff val="5656"/>
            <a:lumOff val="2491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FCAE6C7-8FBA-1247-91E0-B847E284B13E}">
      <dsp:nvSpPr>
        <dsp:cNvPr id="0" name=""/>
        <dsp:cNvSpPr/>
      </dsp:nvSpPr>
      <dsp:spPr>
        <a:xfrm>
          <a:off x="1123438" y="2749637"/>
          <a:ext cx="267407" cy="267407"/>
        </a:xfrm>
        <a:prstGeom prst="ellipse">
          <a:avLst/>
        </a:prstGeom>
        <a:solidFill>
          <a:schemeClr val="accent5">
            <a:shade val="50000"/>
            <a:hueOff val="175925"/>
            <a:satOff val="4713"/>
            <a:lumOff val="20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1B442F6-1324-0445-804A-E77D0378FD6B}">
      <dsp:nvSpPr>
        <dsp:cNvPr id="0" name=""/>
        <dsp:cNvSpPr/>
      </dsp:nvSpPr>
      <dsp:spPr>
        <a:xfrm>
          <a:off x="1361674" y="3083167"/>
          <a:ext cx="170168" cy="170168"/>
        </a:xfrm>
        <a:prstGeom prst="ellipse">
          <a:avLst/>
        </a:prstGeom>
        <a:solidFill>
          <a:schemeClr val="accent5">
            <a:shade val="50000"/>
            <a:hueOff val="140740"/>
            <a:satOff val="3771"/>
            <a:lumOff val="1661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9F3667C-DEC8-3A43-B5C4-3E6D46C96F9B}">
      <dsp:nvSpPr>
        <dsp:cNvPr id="0" name=""/>
        <dsp:cNvSpPr/>
      </dsp:nvSpPr>
      <dsp:spPr>
        <a:xfrm>
          <a:off x="1576087" y="2701989"/>
          <a:ext cx="388956" cy="388956"/>
        </a:xfrm>
        <a:prstGeom prst="ellipse">
          <a:avLst/>
        </a:prstGeom>
        <a:solidFill>
          <a:schemeClr val="accent5">
            <a:shade val="50000"/>
            <a:hueOff val="105555"/>
            <a:satOff val="2828"/>
            <a:lumOff val="1245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BD58EA9-9490-3A4D-A944-E5933782472A}">
      <dsp:nvSpPr>
        <dsp:cNvPr id="0" name=""/>
        <dsp:cNvSpPr/>
      </dsp:nvSpPr>
      <dsp:spPr>
        <a:xfrm>
          <a:off x="2100206" y="2606695"/>
          <a:ext cx="267407" cy="267407"/>
        </a:xfrm>
        <a:prstGeom prst="ellipse">
          <a:avLst/>
        </a:prstGeom>
        <a:solidFill>
          <a:schemeClr val="accent5">
            <a:shade val="50000"/>
            <a:hueOff val="70370"/>
            <a:satOff val="1885"/>
            <a:lumOff val="83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F67145E-4EC7-7E40-9CB2-54D5D6B2FBFB}">
      <dsp:nvSpPr>
        <dsp:cNvPr id="0" name=""/>
        <dsp:cNvSpPr/>
      </dsp:nvSpPr>
      <dsp:spPr>
        <a:xfrm>
          <a:off x="2367614" y="1486589"/>
          <a:ext cx="785338" cy="1499297"/>
        </a:xfrm>
        <a:prstGeom prst="chevron">
          <a:avLst>
            <a:gd name="adj" fmla="val 62310"/>
          </a:avLst>
        </a:prstGeom>
        <a:solidFill>
          <a:schemeClr val="accent5">
            <a:shade val="9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CF141D1-CC16-7B4B-BEDD-AA0B0500B407}">
      <dsp:nvSpPr>
        <dsp:cNvPr id="0" name=""/>
        <dsp:cNvSpPr/>
      </dsp:nvSpPr>
      <dsp:spPr>
        <a:xfrm>
          <a:off x="3152953" y="1487317"/>
          <a:ext cx="2141833" cy="14992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endParaRPr lang="en-US" sz="2300" i="1" kern="1200" dirty="0"/>
        </a:p>
      </dsp:txBody>
      <dsp:txXfrm>
        <a:off x="3152953" y="1487317"/>
        <a:ext cx="2141833" cy="1499283"/>
      </dsp:txXfrm>
    </dsp:sp>
    <dsp:sp modelId="{45881124-C34B-0A49-BAD1-CE20158CB13D}">
      <dsp:nvSpPr>
        <dsp:cNvPr id="0" name=""/>
        <dsp:cNvSpPr/>
      </dsp:nvSpPr>
      <dsp:spPr>
        <a:xfrm>
          <a:off x="5294786" y="1486589"/>
          <a:ext cx="785338" cy="1499297"/>
        </a:xfrm>
        <a:prstGeom prst="chevron">
          <a:avLst>
            <a:gd name="adj" fmla="val 62310"/>
          </a:avLst>
        </a:prstGeom>
        <a:solidFill>
          <a:schemeClr val="accent5">
            <a:shade val="90000"/>
            <a:hueOff val="233943"/>
            <a:satOff val="-2143"/>
            <a:lumOff val="18503"/>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1F51A9F-DD1A-AD47-8C16-0BF0B7BE3B69}">
      <dsp:nvSpPr>
        <dsp:cNvPr id="0" name=""/>
        <dsp:cNvSpPr/>
      </dsp:nvSpPr>
      <dsp:spPr>
        <a:xfrm>
          <a:off x="6080125" y="1487317"/>
          <a:ext cx="2141833" cy="14992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endParaRPr lang="en-US" sz="2300" i="1" kern="1200" dirty="0"/>
        </a:p>
      </dsp:txBody>
      <dsp:txXfrm>
        <a:off x="6080125" y="1487317"/>
        <a:ext cx="2141833" cy="1499283"/>
      </dsp:txXfrm>
    </dsp:sp>
    <dsp:sp modelId="{7BA5548D-B7F3-A942-B322-FE2EE126BEE7}">
      <dsp:nvSpPr>
        <dsp:cNvPr id="0" name=""/>
        <dsp:cNvSpPr/>
      </dsp:nvSpPr>
      <dsp:spPr>
        <a:xfrm>
          <a:off x="8221958" y="1486589"/>
          <a:ext cx="785338" cy="1499297"/>
        </a:xfrm>
        <a:prstGeom prst="chevron">
          <a:avLst>
            <a:gd name="adj" fmla="val 62310"/>
          </a:avLst>
        </a:prstGeom>
        <a:solidFill>
          <a:schemeClr val="accent1">
            <a:lumMod val="20000"/>
            <a:lumOff val="80000"/>
          </a:schemeClr>
        </a:solidFill>
        <a:ln>
          <a:noFill/>
        </a:ln>
        <a:effectLst/>
      </dsp:spPr>
      <dsp:style>
        <a:lnRef idx="0">
          <a:scrgbClr r="0" g="0" b="0"/>
        </a:lnRef>
        <a:fillRef idx="1">
          <a:scrgbClr r="0" g="0" b="0"/>
        </a:fillRef>
        <a:effectRef idx="0">
          <a:scrgbClr r="0" g="0" b="0"/>
        </a:effectRef>
        <a:fontRef idx="minor">
          <a:schemeClr val="lt1"/>
        </a:fontRef>
      </dsp:style>
    </dsp:sp>
    <dsp:sp modelId="{57143963-CCBC-F74C-BE9A-092E05B98D67}">
      <dsp:nvSpPr>
        <dsp:cNvPr id="0" name=""/>
        <dsp:cNvSpPr/>
      </dsp:nvSpPr>
      <dsp:spPr>
        <a:xfrm>
          <a:off x="9663051" y="1929724"/>
          <a:ext cx="680397" cy="686477"/>
        </a:xfrm>
        <a:prstGeom prst="ellipse">
          <a:avLst/>
        </a:prstGeom>
        <a:solidFill>
          <a:schemeClr val="accent5">
            <a:shade val="50000"/>
            <a:hueOff val="35185"/>
            <a:satOff val="943"/>
            <a:lumOff val="41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endParaRPr lang="en-US" sz="2300" i="1" kern="1200" dirty="0"/>
        </a:p>
      </dsp:txBody>
      <dsp:txXfrm>
        <a:off x="9762693" y="2030256"/>
        <a:ext cx="481113" cy="48541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A88E9B-BDD9-4534-9C27-A26F0992018E}">
      <dsp:nvSpPr>
        <dsp:cNvPr id="0" name=""/>
        <dsp:cNvSpPr/>
      </dsp:nvSpPr>
      <dsp:spPr>
        <a:xfrm rot="16200000">
          <a:off x="1591846" y="426529"/>
          <a:ext cx="2399371" cy="3107158"/>
        </a:xfrm>
        <a:prstGeom prst="downArrow">
          <a:avLst>
            <a:gd name="adj1" fmla="val 50000"/>
            <a:gd name="adj2" fmla="val 35000"/>
          </a:avLst>
        </a:prstGeom>
        <a:solidFill>
          <a:schemeClr val="accent1">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en-US" sz="1700" b="1" kern="1200" dirty="0"/>
            <a:t>OnCore</a:t>
          </a:r>
        </a:p>
        <a:p>
          <a:pPr marL="0" lvl="0" indent="0" algn="ctr" defTabSz="755650">
            <a:lnSpc>
              <a:spcPct val="90000"/>
            </a:lnSpc>
            <a:spcBef>
              <a:spcPct val="0"/>
            </a:spcBef>
            <a:spcAft>
              <a:spcPct val="35000"/>
            </a:spcAft>
            <a:buNone/>
          </a:pPr>
          <a:r>
            <a:rPr lang="en-US" sz="1700" kern="1200" dirty="0"/>
            <a:t>Emory University Clinical Trials Management System</a:t>
          </a:r>
        </a:p>
      </dsp:txBody>
      <dsp:txXfrm rot="5400000">
        <a:off x="1237953" y="1380265"/>
        <a:ext cx="2687268" cy="1199685"/>
      </dsp:txXfrm>
    </dsp:sp>
    <dsp:sp modelId="{61B3EC45-8D8B-4A0E-8E5F-64EB3E23874D}">
      <dsp:nvSpPr>
        <dsp:cNvPr id="0" name=""/>
        <dsp:cNvSpPr/>
      </dsp:nvSpPr>
      <dsp:spPr>
        <a:xfrm rot="5400000">
          <a:off x="4534298" y="526649"/>
          <a:ext cx="2574816" cy="2906912"/>
        </a:xfrm>
        <a:prstGeom prst="downArrow">
          <a:avLst>
            <a:gd name="adj1" fmla="val 50000"/>
            <a:gd name="adj2" fmla="val 35000"/>
          </a:avLst>
        </a:prstGeom>
        <a:solidFill>
          <a:schemeClr val="accent1">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en-US" sz="1700" b="1" kern="1200"/>
            <a:t>Epic</a:t>
          </a:r>
        </a:p>
        <a:p>
          <a:pPr marL="0" lvl="0" indent="0" algn="ctr" defTabSz="755650">
            <a:lnSpc>
              <a:spcPct val="90000"/>
            </a:lnSpc>
            <a:spcBef>
              <a:spcPct val="0"/>
            </a:spcBef>
            <a:spcAft>
              <a:spcPct val="35000"/>
            </a:spcAft>
            <a:buNone/>
          </a:pPr>
          <a:r>
            <a:rPr lang="en-US" sz="1700" kern="1200"/>
            <a:t>Emory Healthcare Medical Records System  </a:t>
          </a:r>
          <a:endParaRPr lang="en-US" sz="1700" kern="1200" dirty="0"/>
        </a:p>
      </dsp:txBody>
      <dsp:txXfrm rot="-5400000">
        <a:off x="4818844" y="1336401"/>
        <a:ext cx="2456319" cy="1287408"/>
      </dsp:txXfrm>
    </dsp:sp>
  </dsp:spTree>
</dsp:drawing>
</file>

<file path=ppt/diagrams/layout1.xml><?xml version="1.0" encoding="utf-8"?>
<dgm:layoutDef xmlns:dgm="http://schemas.openxmlformats.org/drawingml/2006/diagram" xmlns:a="http://schemas.openxmlformats.org/drawingml/2006/main" uniqueId="urn:microsoft.com/office/officeart/2009/3/layout/RandomtoResultProcess">
  <dgm:title val=""/>
  <dgm:desc val=""/>
  <dgm:catLst>
    <dgm:cat type="process" pri="1275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41" srcId="1" destId="11" srcOrd="0" destOrd="0"/>
        <dgm:cxn modelId="5" srcId="0" destId="2" srcOrd="0" destOrd="0"/>
        <dgm:cxn modelId="51" srcId="2" destId="21" srcOrd="0"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clrData>
  <dgm:layoutNode name="Name0">
    <dgm:varLst>
      <dgm:dir/>
      <dgm:animOne val="branch"/>
      <dgm:animLvl val="lvl"/>
    </dgm:varLst>
    <dgm:choose name="Name1">
      <dgm:if name="Name2" func="var" arg="dir" op="equ" val="norm">
        <dgm:alg type="lin">
          <dgm:param type="fallback" val="2D"/>
          <dgm:param type="nodeVertAlign" val="t"/>
        </dgm:alg>
      </dgm:if>
      <dgm:else name="Name3">
        <dgm:alg type="lin">
          <dgm:param type="fallback" val="2D"/>
          <dgm:param type="nodeVertAlign" val="t"/>
          <dgm:param type="linDir" val="fromR"/>
        </dgm:alg>
      </dgm:else>
    </dgm:choose>
    <dgm:shape xmlns:r="http://schemas.openxmlformats.org/officeDocument/2006/relationships" r:blip="">
      <dgm:adjLst/>
    </dgm:shape>
    <dgm:constrLst>
      <dgm:constr type="userH" refType="h" fact="2"/>
      <dgm:constr type="w" for="ch" forName="chaos" refType="userH" fact="0.681"/>
      <dgm:constr type="h" for="ch" forName="chaos" refType="userH"/>
      <dgm:constr type="w" for="ch" forName="middle" refType="userH" fact="0.6"/>
      <dgm:constr type="h" for="ch" forName="middle" refType="userH"/>
      <dgm:constr type="w" for="ch" forName="last" refType="userH" fact="0.6"/>
      <dgm:constr type="h" for="ch" forName="last" refType="userH"/>
      <dgm:constr type="w" for="ch" forName="chevronComposite1" refType="userH" fact="0.22"/>
      <dgm:constr type="h" for="ch" forName="chevronComposite1" refType="userH" fact="0.52"/>
      <dgm:constr type="w" for="ch" forName="chevronComposite2" refType="userH" fact="0.22"/>
      <dgm:constr type="h" for="ch" forName="chevronComposite2" refType="userH" fact="0.52"/>
      <dgm:constr type="w" for="ch" forName="overlap" refType="userH" fact="-0.04"/>
      <dgm:constr type="h" for="ch" forName="overlap" refType="userH" fact="0.06"/>
      <dgm:constr type="primFontSz" for="des" forName="parTx1" op="equ" val="65"/>
      <dgm:constr type="primFontSz" for="des" forName="parTxMid" refType="primFontSz" refFor="des" refForName="parTx1" op="equ"/>
      <dgm:constr type="primFontSz" for="des" forName="circleTx" refType="primFontSz" refFor="des" refForName="parTx1" op="equ"/>
      <dgm:constr type="primFontSz" for="des" forName="desTx1" op="equ" val="65"/>
      <dgm:constr type="primFontSz" for="des" forName="desTxMid" refType="primFontSz" refFor="des" refForName="desTx1" op="equ"/>
      <dgm:constr type="primFontSz" for="des" forName="desTxN" refType="primFontSz" refFor="des" refForName="desTx1" op="equ"/>
    </dgm:constrLst>
    <dgm:forEach name="Name4" axis="ch" ptType="node">
      <dgm:choose name="Name5">
        <dgm:if name="Name6" axis="self" ptType="node" func="pos" op="equ" val="1">
          <dgm:layoutNode name="chaos">
            <dgm:alg type="composite"/>
            <dgm:shape xmlns:r="http://schemas.openxmlformats.org/officeDocument/2006/relationships" r:blip="">
              <dgm:adjLst/>
            </dgm:shape>
            <dgm:presOf/>
            <dgm:constrLst>
              <dgm:constr type="ctrX" for="ch" forName="parTx1" refType="w" fact="0.5"/>
              <dgm:constr type="t" for="ch" forName="parTx1" refType="w" fact="0.32"/>
              <dgm:constr type="w" for="ch" forName="parTx1" refType="w" fact="0.88"/>
              <dgm:constr type="h" for="ch" forName="parTx1" refType="w" fact="0.29"/>
              <dgm:constr type="ctrX" for="ch" forName="desTx1" refType="w" fact="0.5"/>
              <dgm:constr type="b" for="ch" forName="desTx1" refType="h"/>
              <dgm:constr type="w" for="ch" forName="desTx1" refType="w" fact="0.88"/>
              <dgm:constr type="h" for="ch" forName="desTx1" refType="h" fact="0.37"/>
              <dgm:constr type="l" for="ch" forName="c1" refType="w" fact="0.05"/>
              <dgm:constr type="t" for="ch" forName="c1" refType="w" fact="0.23"/>
              <dgm:constr type="w" for="ch" forName="c1" refType="w" fact="0.07"/>
              <dgm:constr type="h" for="ch" forName="c1" refType="w" refFor="ch" refForName="c1"/>
              <dgm:constr type="l" for="ch" forName="c2" refType="w" fact="0.1"/>
              <dgm:constr type="t" for="ch" forName="c2" refType="w" fact="0.13"/>
              <dgm:constr type="w" for="ch" forName="c2" refType="w" fact="0.07"/>
              <dgm:constr type="h" for="ch" forName="c2" refType="w" refFor="ch" refForName="c2"/>
              <dgm:constr type="l" for="ch" forName="c3" refType="w" fact="0.22"/>
              <dgm:constr type="t" for="ch" forName="c3" refType="w" fact="0.15"/>
              <dgm:constr type="w" for="ch" forName="c3" refType="w" fact="0.11"/>
              <dgm:constr type="h" for="ch" forName="c3" refType="w" refFor="ch" refForName="c3"/>
              <dgm:constr type="l" for="ch" forName="c4" refType="w" fact="0.32"/>
              <dgm:constr type="t" for="ch" forName="c4" refType="w" fact="0.04"/>
              <dgm:constr type="w" for="ch" forName="c4" refType="w" fact="0.07"/>
              <dgm:constr type="h" for="ch" forName="c4" refType="w" refFor="ch" refForName="c4"/>
              <dgm:constr type="l" for="ch" forName="c5" refType="w" fact="0.45"/>
              <dgm:constr type="t" for="ch" forName="c5" refType="w" fact="0"/>
              <dgm:constr type="w" for="ch" forName="c5" refType="w" fact="0.07"/>
              <dgm:constr type="h" for="ch" forName="c5" refType="w" refFor="ch" refForName="c5"/>
              <dgm:constr type="l" for="ch" forName="c6" refType="w" fact="0.61"/>
              <dgm:constr type="t" for="ch" forName="c6" refType="w" fact="0.07"/>
              <dgm:constr type="w" for="ch" forName="c6" refType="w" fact="0.07"/>
              <dgm:constr type="h" for="ch" forName="c6" refType="w" refFor="ch" refForName="c6"/>
              <dgm:constr type="l" for="ch" forName="c7" refType="w" fact="0.71"/>
              <dgm:constr type="t" for="ch" forName="c7" refType="w" fact="0.12"/>
              <dgm:constr type="w" for="ch" forName="c7" refType="w" fact="0.11"/>
              <dgm:constr type="h" for="ch" forName="c7" refType="w" refFor="ch" refForName="c7"/>
              <dgm:constr type="l" for="ch" forName="c8" refType="w" fact="0.85"/>
              <dgm:constr type="t" for="ch" forName="c8" refType="w" fact="0.23"/>
              <dgm:constr type="w" for="ch" forName="c8" refType="w" fact="0.07"/>
              <dgm:constr type="h" for="ch" forName="c8" refType="w" refFor="ch" refForName="c8"/>
              <dgm:constr type="l" for="ch" forName="c9" refType="w" fact="0.91"/>
              <dgm:constr type="t" for="ch" forName="c9" refType="w" fact="0.34"/>
              <dgm:constr type="w" for="ch" forName="c9" refType="w" fact="0.07"/>
              <dgm:constr type="h" for="ch" forName="c9" refType="w" refFor="ch" refForName="c9"/>
              <dgm:constr type="l" for="ch" forName="c10" refType="w" fact="0.39"/>
              <dgm:constr type="t" for="ch" forName="c10" refType="w" fact="0.13"/>
              <dgm:constr type="w" for="ch" forName="c10" refType="w" fact="0.18"/>
              <dgm:constr type="h" for="ch" forName="c10" refType="w" refFor="ch" refForName="c10"/>
              <dgm:constr type="l" for="ch" forName="c11" refType="w" fact="0"/>
              <dgm:constr type="t" for="ch" forName="c11" refType="w" fact="0.51"/>
              <dgm:constr type="w" for="ch" forName="c11" refType="w" fact="0.07"/>
              <dgm:constr type="h" for="ch" forName="c11" refType="w" refFor="ch" refForName="c11"/>
              <dgm:constr type="l" for="ch" forName="c12" refType="w" fact="0.06"/>
              <dgm:constr type="t" for="ch" forName="c12" refType="w" fact="0.6"/>
              <dgm:constr type="w" for="ch" forName="c12" refType="w" fact="0.11"/>
              <dgm:constr type="h" for="ch" forName="c12" refType="w" refFor="ch" refForName="c12"/>
              <dgm:constr type="l" for="ch" forName="c13" refType="w" fact="0.21"/>
              <dgm:constr type="t" for="ch" forName="c13" refType="w" fact="0.68"/>
              <dgm:constr type="w" for="ch" forName="c13" refType="w" fact="0.16"/>
              <dgm:constr type="h" for="ch" forName="c13" refType="w" refFor="ch" refForName="c13"/>
              <dgm:constr type="l" for="ch" forName="c14" refType="w" fact="0.42"/>
              <dgm:constr type="t" for="ch" forName="c14" refType="w" fact="0.81"/>
              <dgm:constr type="w" for="ch" forName="c14" refType="w" fact="0.07"/>
              <dgm:constr type="h" for="ch" forName="c14" refType="w" refFor="ch" refForName="c14"/>
              <dgm:constr type="l" for="ch" forName="c15" refType="w" fact="0.46"/>
              <dgm:constr type="t" for="ch" forName="c15" refType="w" fact="0.68"/>
              <dgm:constr type="w" for="ch" forName="c15" refType="w" fact="0.11"/>
              <dgm:constr type="h" for="ch" forName="c15" refType="w" refFor="ch" refForName="c15"/>
              <dgm:constr type="l" for="ch" forName="c16" refType="w" fact="0.56"/>
              <dgm:constr type="t" for="ch" forName="c16" refType="w" fact="0.82"/>
              <dgm:constr type="w" for="ch" forName="c16" refType="w" fact="0.07"/>
              <dgm:constr type="h" for="ch" forName="c16" refType="w" refFor="ch" refForName="c16"/>
              <dgm:constr type="l" for="ch" forName="c17" refType="w" fact="0.65"/>
              <dgm:constr type="t" for="ch" forName="c17" refType="w" fact="0.66"/>
              <dgm:constr type="w" for="ch" forName="c17" refType="w" fact="0.16"/>
              <dgm:constr type="h" for="ch" forName="c17" refType="w" refFor="ch" refForName="c17"/>
              <dgm:constr type="l" for="ch" forName="c18" refType="w" fact="0.87"/>
              <dgm:constr type="t" for="ch" forName="c18" refType="w" fact="0.62"/>
              <dgm:constr type="w" for="ch" forName="c18" refType="w" fact="0.11"/>
              <dgm:constr type="h" for="ch" forName="c18" refType="w" refFor="ch" refForName="c18"/>
            </dgm:constrLst>
            <dgm:layoutNode name="parTx1"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7">
              <dgm:if name="Name8" axis="ch" ptType="node" func="cnt" op="gte" val="1">
                <dgm:layoutNode name="desTx1" styleLbl="revTx">
                  <dgm:varLst>
                    <dgm:bulletEnabled val="1"/>
                  </dgm:varLst>
                  <dgm:choose name="Name9">
                    <dgm:if name="Name10" axis="ch" ptType="node" func="cnt" op="equ" val="1">
                      <dgm:alg type="tx">
                        <dgm:param type="shpTxLTRAlignCh" val="l"/>
                      </dgm:alg>
                    </dgm:if>
                    <dgm:else name="Name11">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2"/>
            </dgm:choose>
            <dgm:layoutNode name="c1" styleLbl="node1">
              <dgm:alg type="sp"/>
              <dgm:shape xmlns:r="http://schemas.openxmlformats.org/officeDocument/2006/relationships" type="ellipse" r:blip="">
                <dgm:adjLst/>
              </dgm:shape>
              <dgm:presOf/>
            </dgm:layoutNode>
            <dgm:layoutNode name="c2" styleLbl="node1">
              <dgm:alg type="sp"/>
              <dgm:shape xmlns:r="http://schemas.openxmlformats.org/officeDocument/2006/relationships" type="ellipse" r:blip="">
                <dgm:adjLst/>
              </dgm:shape>
              <dgm:presOf/>
            </dgm:layoutNode>
            <dgm:layoutNode name="c3" styleLbl="node1">
              <dgm:alg type="sp"/>
              <dgm:shape xmlns:r="http://schemas.openxmlformats.org/officeDocument/2006/relationships" type="ellipse" r:blip="">
                <dgm:adjLst/>
              </dgm:shape>
              <dgm:presOf/>
            </dgm:layoutNode>
            <dgm:layoutNode name="c4" styleLbl="node1">
              <dgm:alg type="sp"/>
              <dgm:shape xmlns:r="http://schemas.openxmlformats.org/officeDocument/2006/relationships" type="ellipse" r:blip="">
                <dgm:adjLst/>
              </dgm:shape>
              <dgm:presOf/>
            </dgm:layoutNode>
            <dgm:layoutNode name="c5" styleLbl="node1">
              <dgm:alg type="sp"/>
              <dgm:shape xmlns:r="http://schemas.openxmlformats.org/officeDocument/2006/relationships" type="ellipse" r:blip="">
                <dgm:adjLst/>
              </dgm:shape>
              <dgm:presOf/>
            </dgm:layoutNode>
            <dgm:layoutNode name="c6" styleLbl="node1">
              <dgm:alg type="sp"/>
              <dgm:shape xmlns:r="http://schemas.openxmlformats.org/officeDocument/2006/relationships" type="ellipse" r:blip="">
                <dgm:adjLst/>
              </dgm:shape>
              <dgm:presOf/>
            </dgm:layoutNode>
            <dgm:layoutNode name="c7" styleLbl="node1">
              <dgm:alg type="sp"/>
              <dgm:shape xmlns:r="http://schemas.openxmlformats.org/officeDocument/2006/relationships" type="ellipse" r:blip="">
                <dgm:adjLst/>
              </dgm:shape>
              <dgm:presOf/>
            </dgm:layoutNode>
            <dgm:layoutNode name="c8" styleLbl="node1">
              <dgm:alg type="sp"/>
              <dgm:shape xmlns:r="http://schemas.openxmlformats.org/officeDocument/2006/relationships" type="ellipse" r:blip="">
                <dgm:adjLst/>
              </dgm:shape>
              <dgm:presOf/>
            </dgm:layoutNode>
            <dgm:layoutNode name="c9" styleLbl="node1">
              <dgm:alg type="sp"/>
              <dgm:shape xmlns:r="http://schemas.openxmlformats.org/officeDocument/2006/relationships" type="ellipse" r:blip="">
                <dgm:adjLst/>
              </dgm:shape>
              <dgm:presOf/>
            </dgm:layoutNode>
            <dgm:layoutNode name="c10" styleLbl="node1">
              <dgm:alg type="sp"/>
              <dgm:shape xmlns:r="http://schemas.openxmlformats.org/officeDocument/2006/relationships" type="ellipse" r:blip="">
                <dgm:adjLst/>
              </dgm:shape>
              <dgm:presOf/>
            </dgm:layoutNode>
            <dgm:layoutNode name="c11" styleLbl="node1">
              <dgm:alg type="sp"/>
              <dgm:shape xmlns:r="http://schemas.openxmlformats.org/officeDocument/2006/relationships" type="ellipse" r:blip="">
                <dgm:adjLst/>
              </dgm:shape>
              <dgm:presOf/>
            </dgm:layoutNode>
            <dgm:layoutNode name="c12" styleLbl="node1">
              <dgm:alg type="sp"/>
              <dgm:shape xmlns:r="http://schemas.openxmlformats.org/officeDocument/2006/relationships" type="ellipse" r:blip="">
                <dgm:adjLst/>
              </dgm:shape>
              <dgm:presOf/>
            </dgm:layoutNode>
            <dgm:layoutNode name="c13" styleLbl="node1">
              <dgm:alg type="sp"/>
              <dgm:shape xmlns:r="http://schemas.openxmlformats.org/officeDocument/2006/relationships" type="ellipse" r:blip="">
                <dgm:adjLst/>
              </dgm:shape>
              <dgm:presOf/>
            </dgm:layoutNode>
            <dgm:layoutNode name="c14" styleLbl="node1">
              <dgm:alg type="sp"/>
              <dgm:shape xmlns:r="http://schemas.openxmlformats.org/officeDocument/2006/relationships" type="ellipse" r:blip="">
                <dgm:adjLst/>
              </dgm:shape>
              <dgm:presOf/>
            </dgm:layoutNode>
            <dgm:layoutNode name="c15" styleLbl="node1">
              <dgm:alg type="sp"/>
              <dgm:shape xmlns:r="http://schemas.openxmlformats.org/officeDocument/2006/relationships" type="ellipse" r:blip="">
                <dgm:adjLst/>
              </dgm:shape>
              <dgm:presOf/>
            </dgm:layoutNode>
            <dgm:layoutNode name="c16" styleLbl="node1">
              <dgm:alg type="sp"/>
              <dgm:shape xmlns:r="http://schemas.openxmlformats.org/officeDocument/2006/relationships" type="ellipse" r:blip="">
                <dgm:adjLst/>
              </dgm:shape>
              <dgm:presOf/>
            </dgm:layoutNode>
            <dgm:layoutNode name="c17" styleLbl="node1">
              <dgm:alg type="sp"/>
              <dgm:shape xmlns:r="http://schemas.openxmlformats.org/officeDocument/2006/relationships" type="ellipse" r:blip="">
                <dgm:adjLst/>
              </dgm:shape>
              <dgm:presOf/>
            </dgm:layoutNode>
            <dgm:layoutNode name="c18" styleLbl="node1">
              <dgm:alg type="sp"/>
              <dgm:shape xmlns:r="http://schemas.openxmlformats.org/officeDocument/2006/relationships" type="ellipse" r:blip="">
                <dgm:adjLst/>
              </dgm:shape>
              <dgm:presOf/>
            </dgm:layoutNode>
          </dgm:layoutNode>
        </dgm:if>
        <dgm:if name="Name13" axis="self" ptType="node" func="revPos" op="equ" val="1">
          <dgm:layoutNode name="last">
            <dgm:alg type="composite"/>
            <dgm:shape xmlns:r="http://schemas.openxmlformats.org/officeDocument/2006/relationships" r:blip="">
              <dgm:adjLst/>
            </dgm:shape>
            <dgm:presOf/>
            <dgm:constrLst>
              <dgm:constr type="ctrX" for="ch" forName="circleTx" refType="w" fact="0.5"/>
              <dgm:constr type="t" for="ch" forName="circleTx" refType="w" fact="0.117"/>
              <dgm:constr type="w" for="ch" forName="circleTx" refType="h" refFor="ch" refForName="circleTx"/>
              <dgm:constr type="h" for="ch" forName="circleTx" refType="w" fact="0.85"/>
              <dgm:constr type="l" for="ch" forName="desTxN"/>
              <dgm:constr type="b" for="ch" forName="desTxN" refType="h"/>
              <dgm:constr type="w" for="ch" forName="desTxN" refType="w"/>
              <dgm:constr type="h" for="ch" forName="desTxN" refType="h" fact="0.37"/>
              <dgm:constr type="ctrX" for="ch" forName="spN" refType="w" fact="0.5"/>
              <dgm:constr type="t" for="ch" forName="spN"/>
              <dgm:constr type="w" for="ch" forName="spN" refType="w" fact="0.93"/>
              <dgm:constr type="h" for="ch" forName="spN" refType="h" fact="0.01"/>
            </dgm:constrLst>
            <dgm:layoutNode name="circleTx" styleLbl="node1">
              <dgm:alg type="tx"/>
              <dgm:shape xmlns:r="http://schemas.openxmlformats.org/officeDocument/2006/relationships" type="ellipse" r:blip="">
                <dgm:adjLst/>
              </dgm:shape>
              <dgm:presOf axis="self" ptType="node"/>
              <dgm:constrLst>
                <dgm:constr type="lMarg"/>
                <dgm:constr type="rMarg"/>
                <dgm:constr type="tMarg"/>
                <dgm:constr type="bMarg"/>
              </dgm:constrLst>
              <dgm:ruleLst>
                <dgm:rule type="primFontSz" val="5" fact="NaN" max="NaN"/>
              </dgm:ruleLst>
            </dgm:layoutNode>
            <dgm:choose name="Name14">
              <dgm:if name="Name15" axis="ch" ptType="node" func="cnt" op="gte" val="1">
                <dgm:layoutNode name="desTxN" styleLbl="revTx">
                  <dgm:varLst>
                    <dgm:bulletEnabled val="1"/>
                  </dgm:varLst>
                  <dgm:choose name="Name16">
                    <dgm:if name="Name17" axis="ch" ptType="node" func="cnt" op="equ" val="1">
                      <dgm:alg type="tx">
                        <dgm:param type="shpTxLTRAlignCh" val="l"/>
                      </dgm:alg>
                    </dgm:if>
                    <dgm:else name="Name18">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9"/>
            </dgm:choose>
            <dgm:layoutNode name="spN">
              <dgm:alg type="sp"/>
              <dgm:shape xmlns:r="http://schemas.openxmlformats.org/officeDocument/2006/relationships" r:blip="">
                <dgm:adjLst/>
              </dgm:shape>
              <dgm:presOf/>
            </dgm:layoutNode>
          </dgm:layoutNode>
        </dgm:if>
        <dgm:else name="Name20">
          <dgm:layoutNode name="middle">
            <dgm:alg type="composite"/>
            <dgm:shape xmlns:r="http://schemas.openxmlformats.org/officeDocument/2006/relationships" r:blip="">
              <dgm:adjLst/>
            </dgm:shape>
            <dgm:presOf/>
            <dgm:constrLst>
              <dgm:constr type="l" for="ch" forName="parTxMid"/>
              <dgm:constr type="t" for="ch" forName="parTxMid" refType="w" fact="0.167"/>
              <dgm:constr type="w" for="ch" forName="parTxMid" refType="w"/>
              <dgm:constr type="h" for="ch" forName="parTxMid" refType="w" fact="0.7"/>
              <dgm:constr type="l" for="ch" forName="desTxMid"/>
              <dgm:constr type="b" for="ch" forName="desTxMid" refType="h"/>
              <dgm:constr type="w" for="ch" forName="desTxMid" refType="w"/>
              <dgm:constr type="h" for="ch" forName="desTxMid" refType="h" fact="0.37"/>
              <dgm:constr type="ctrX" for="ch" forName="spMid" refType="w" fact="0.5"/>
              <dgm:constr type="t" for="ch" forName="spMid"/>
              <dgm:constr type="w" for="ch" forName="spMid" refType="w" fact="0.01"/>
              <dgm:constr type="h" for="ch" forName="spMid" refType="h" fact="0.01"/>
            </dgm:constrLst>
            <dgm:layoutNode name="parTxMid"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1">
              <dgm:if name="Name22" axis="ch" ptType="node" func="cnt" op="gte" val="1">
                <dgm:layoutNode name="desTxMid" styleLbl="revTx">
                  <dgm:varLst>
                    <dgm:bulletEnabled val="1"/>
                  </dgm:varLst>
                  <dgm:choose name="Name23">
                    <dgm:if name="Name24" axis="ch" ptType="node" func="cnt" op="equ" val="1">
                      <dgm:alg type="tx">
                        <dgm:param type="shpTxLTRAlignCh" val="l"/>
                      </dgm:alg>
                    </dgm:if>
                    <dgm:else name="Name25">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26"/>
            </dgm:choose>
            <dgm:layoutNode name="spMid">
              <dgm:alg type="sp"/>
              <dgm:shape xmlns:r="http://schemas.openxmlformats.org/officeDocument/2006/relationships" r:blip="">
                <dgm:adjLst/>
              </dgm:shape>
              <dgm:presOf/>
            </dgm:layoutNode>
          </dgm:layoutNode>
        </dgm:else>
      </dgm:choose>
      <dgm:forEach name="Name27" axis="followSib" ptType="sibTrans" cnt="1">
        <dgm:layoutNode name="chevronComposite1" styleLbl="alignImgPlace1">
          <dgm:alg type="composite"/>
          <dgm:shape xmlns:r="http://schemas.openxmlformats.org/officeDocument/2006/relationships" r:blip="">
            <dgm:adjLst/>
          </dgm:shape>
          <dgm:presOf/>
          <dgm:constrLst>
            <dgm:constr type="l" for="ch" forName="chevron1"/>
            <dgm:constr type="t" for="ch" forName="chevron1" refType="h" fact="0.1923"/>
            <dgm:constr type="w" for="ch" forName="chevron1" refType="w"/>
            <dgm:constr type="b" for="ch" forName="chevron1" refType="h"/>
            <dgm:constr type="l" for="ch" forName="spChevron1"/>
            <dgm:constr type="t" for="ch" forName="spChevron1"/>
            <dgm:constr type="w" for="ch" forName="spChevron1" refType="w" fact="0.01"/>
            <dgm:constr type="h" for="ch" forName="spChevron1" refType="h" fact="0.01"/>
          </dgm:constrLst>
          <dgm:layoutNode name="chevron1">
            <dgm:alg type="sp"/>
            <dgm:choose name="Name28">
              <dgm:if name="Name29" func="var" arg="dir" op="equ" val="norm">
                <dgm:shape xmlns:r="http://schemas.openxmlformats.org/officeDocument/2006/relationships" type="chevron" r:blip="">
                  <dgm:adjLst>
                    <dgm:adj idx="1" val="0.6231"/>
                  </dgm:adjLst>
                </dgm:shape>
              </dgm:if>
              <dgm:else name="Name30">
                <dgm:shape xmlns:r="http://schemas.openxmlformats.org/officeDocument/2006/relationships" rot="180" type="chevron" r:blip="">
                  <dgm:adjLst>
                    <dgm:adj idx="1" val="0.6231"/>
                  </dgm:adjLst>
                </dgm:shape>
              </dgm:else>
            </dgm:choose>
            <dgm:presOf/>
          </dgm:layoutNode>
          <dgm:layoutNode name="spChevron1">
            <dgm:alg type="sp"/>
            <dgm:shape xmlns:r="http://schemas.openxmlformats.org/officeDocument/2006/relationships" r:blip="">
              <dgm:adjLst/>
            </dgm:shape>
            <dgm:presOf/>
          </dgm:layoutNode>
        </dgm:layoutNode>
        <dgm:choose name="Name31">
          <dgm:if name="Name32" axis="root ch" ptType="all node" func="cnt" op="equ" val="2">
            <dgm:layoutNode name="overlap">
              <dgm:alg type="sp"/>
              <dgm:shape xmlns:r="http://schemas.openxmlformats.org/officeDocument/2006/relationships" r:blip="">
                <dgm:adjLst/>
              </dgm:shape>
              <dgm:presOf/>
            </dgm:layoutNode>
            <dgm:layoutNode name="chevronComposite2" styleLbl="alignImgPlace1">
              <dgm:alg type="composite"/>
              <dgm:shape xmlns:r="http://schemas.openxmlformats.org/officeDocument/2006/relationships" r:blip="">
                <dgm:adjLst/>
              </dgm:shape>
              <dgm:presOf/>
              <dgm:constrLst>
                <dgm:constr type="l" for="ch" forName="chevron2"/>
                <dgm:constr type="t" for="ch" forName="chevron2" refType="h" fact="0.1923"/>
                <dgm:constr type="w" for="ch" forName="chevron2" refType="w"/>
                <dgm:constr type="b" for="ch" forName="chevron2" refType="h"/>
                <dgm:constr type="l" for="ch" forName="spChevron2"/>
                <dgm:constr type="t" for="ch" forName="spChevron2"/>
                <dgm:constr type="w" for="ch" forName="spChevron2" refType="w" fact="0.01"/>
                <dgm:constr type="h" for="ch" forName="spChevron2" refType="h" fact="0.01"/>
              </dgm:constrLst>
              <dgm:layoutNode name="chevron2">
                <dgm:alg type="sp"/>
                <dgm:choose name="Name33">
                  <dgm:if name="Name34" func="var" arg="dir" op="equ" val="norm">
                    <dgm:shape xmlns:r="http://schemas.openxmlformats.org/officeDocument/2006/relationships" type="chevron" r:blip="">
                      <dgm:adjLst>
                        <dgm:adj idx="1" val="0.6231"/>
                      </dgm:adjLst>
                    </dgm:shape>
                  </dgm:if>
                  <dgm:else name="Name35">
                    <dgm:shape xmlns:r="http://schemas.openxmlformats.org/officeDocument/2006/relationships" rot="180" type="chevron" r:blip="">
                      <dgm:adjLst>
                        <dgm:adj idx="1" val="0.6231"/>
                      </dgm:adjLst>
                    </dgm:shape>
                  </dgm:else>
                </dgm:choose>
                <dgm:presOf/>
              </dgm:layoutNode>
              <dgm:layoutNode name="spChevron2">
                <dgm:alg type="sp"/>
                <dgm:shape xmlns:r="http://schemas.openxmlformats.org/officeDocument/2006/relationships" r:blip="">
                  <dgm:adjLst/>
                </dgm:shape>
                <dgm:presOf/>
              </dgm:layoutNode>
            </dgm:layoutNode>
          </dgm:if>
          <dgm:else name="Name36"/>
        </dgm:choose>
      </dgm:forEach>
    </dgm:forEach>
  </dgm:layoutNode>
</dgm:layoutDef>
</file>

<file path=ppt/diagrams/layout2.xml><?xml version="1.0" encoding="utf-8"?>
<dgm:layoutDef xmlns:dgm="http://schemas.openxmlformats.org/drawingml/2006/diagram" xmlns:a="http://schemas.openxmlformats.org/drawingml/2006/main" uniqueId="urn:microsoft.com/office/officeart/2009/3/layout/RandomtoResultProcess">
  <dgm:title val=""/>
  <dgm:desc val=""/>
  <dgm:catLst>
    <dgm:cat type="process" pri="1275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41" srcId="1" destId="11" srcOrd="0" destOrd="0"/>
        <dgm:cxn modelId="5" srcId="0" destId="2" srcOrd="0" destOrd="0"/>
        <dgm:cxn modelId="51" srcId="2" destId="21" srcOrd="0"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clrData>
  <dgm:layoutNode name="Name0">
    <dgm:varLst>
      <dgm:dir/>
      <dgm:animOne val="branch"/>
      <dgm:animLvl val="lvl"/>
    </dgm:varLst>
    <dgm:choose name="Name1">
      <dgm:if name="Name2" func="var" arg="dir" op="equ" val="norm">
        <dgm:alg type="lin">
          <dgm:param type="fallback" val="2D"/>
          <dgm:param type="nodeVertAlign" val="t"/>
        </dgm:alg>
      </dgm:if>
      <dgm:else name="Name3">
        <dgm:alg type="lin">
          <dgm:param type="fallback" val="2D"/>
          <dgm:param type="nodeVertAlign" val="t"/>
          <dgm:param type="linDir" val="fromR"/>
        </dgm:alg>
      </dgm:else>
    </dgm:choose>
    <dgm:shape xmlns:r="http://schemas.openxmlformats.org/officeDocument/2006/relationships" r:blip="">
      <dgm:adjLst/>
    </dgm:shape>
    <dgm:constrLst>
      <dgm:constr type="userH" refType="h" fact="2"/>
      <dgm:constr type="w" for="ch" forName="chaos" refType="userH" fact="0.681"/>
      <dgm:constr type="h" for="ch" forName="chaos" refType="userH"/>
      <dgm:constr type="w" for="ch" forName="middle" refType="userH" fact="0.6"/>
      <dgm:constr type="h" for="ch" forName="middle" refType="userH"/>
      <dgm:constr type="w" for="ch" forName="last" refType="userH" fact="0.6"/>
      <dgm:constr type="h" for="ch" forName="last" refType="userH"/>
      <dgm:constr type="w" for="ch" forName="chevronComposite1" refType="userH" fact="0.22"/>
      <dgm:constr type="h" for="ch" forName="chevronComposite1" refType="userH" fact="0.52"/>
      <dgm:constr type="w" for="ch" forName="chevronComposite2" refType="userH" fact="0.22"/>
      <dgm:constr type="h" for="ch" forName="chevronComposite2" refType="userH" fact="0.52"/>
      <dgm:constr type="w" for="ch" forName="overlap" refType="userH" fact="-0.04"/>
      <dgm:constr type="h" for="ch" forName="overlap" refType="userH" fact="0.06"/>
      <dgm:constr type="primFontSz" for="des" forName="parTx1" op="equ" val="65"/>
      <dgm:constr type="primFontSz" for="des" forName="parTxMid" refType="primFontSz" refFor="des" refForName="parTx1" op="equ"/>
      <dgm:constr type="primFontSz" for="des" forName="circleTx" refType="primFontSz" refFor="des" refForName="parTx1" op="equ"/>
      <dgm:constr type="primFontSz" for="des" forName="desTx1" op="equ" val="65"/>
      <dgm:constr type="primFontSz" for="des" forName="desTxMid" refType="primFontSz" refFor="des" refForName="desTx1" op="equ"/>
      <dgm:constr type="primFontSz" for="des" forName="desTxN" refType="primFontSz" refFor="des" refForName="desTx1" op="equ"/>
    </dgm:constrLst>
    <dgm:forEach name="Name4" axis="ch" ptType="node">
      <dgm:choose name="Name5">
        <dgm:if name="Name6" axis="self" ptType="node" func="pos" op="equ" val="1">
          <dgm:layoutNode name="chaos">
            <dgm:alg type="composite"/>
            <dgm:shape xmlns:r="http://schemas.openxmlformats.org/officeDocument/2006/relationships" r:blip="">
              <dgm:adjLst/>
            </dgm:shape>
            <dgm:presOf/>
            <dgm:constrLst>
              <dgm:constr type="ctrX" for="ch" forName="parTx1" refType="w" fact="0.5"/>
              <dgm:constr type="t" for="ch" forName="parTx1" refType="w" fact="0.32"/>
              <dgm:constr type="w" for="ch" forName="parTx1" refType="w" fact="0.88"/>
              <dgm:constr type="h" for="ch" forName="parTx1" refType="w" fact="0.29"/>
              <dgm:constr type="ctrX" for="ch" forName="desTx1" refType="w" fact="0.5"/>
              <dgm:constr type="b" for="ch" forName="desTx1" refType="h"/>
              <dgm:constr type="w" for="ch" forName="desTx1" refType="w" fact="0.88"/>
              <dgm:constr type="h" for="ch" forName="desTx1" refType="h" fact="0.37"/>
              <dgm:constr type="l" for="ch" forName="c1" refType="w" fact="0.05"/>
              <dgm:constr type="t" for="ch" forName="c1" refType="w" fact="0.23"/>
              <dgm:constr type="w" for="ch" forName="c1" refType="w" fact="0.07"/>
              <dgm:constr type="h" for="ch" forName="c1" refType="w" refFor="ch" refForName="c1"/>
              <dgm:constr type="l" for="ch" forName="c2" refType="w" fact="0.1"/>
              <dgm:constr type="t" for="ch" forName="c2" refType="w" fact="0.13"/>
              <dgm:constr type="w" for="ch" forName="c2" refType="w" fact="0.07"/>
              <dgm:constr type="h" for="ch" forName="c2" refType="w" refFor="ch" refForName="c2"/>
              <dgm:constr type="l" for="ch" forName="c3" refType="w" fact="0.22"/>
              <dgm:constr type="t" for="ch" forName="c3" refType="w" fact="0.15"/>
              <dgm:constr type="w" for="ch" forName="c3" refType="w" fact="0.11"/>
              <dgm:constr type="h" for="ch" forName="c3" refType="w" refFor="ch" refForName="c3"/>
              <dgm:constr type="l" for="ch" forName="c4" refType="w" fact="0.32"/>
              <dgm:constr type="t" for="ch" forName="c4" refType="w" fact="0.04"/>
              <dgm:constr type="w" for="ch" forName="c4" refType="w" fact="0.07"/>
              <dgm:constr type="h" for="ch" forName="c4" refType="w" refFor="ch" refForName="c4"/>
              <dgm:constr type="l" for="ch" forName="c5" refType="w" fact="0.45"/>
              <dgm:constr type="t" for="ch" forName="c5" refType="w" fact="0"/>
              <dgm:constr type="w" for="ch" forName="c5" refType="w" fact="0.07"/>
              <dgm:constr type="h" for="ch" forName="c5" refType="w" refFor="ch" refForName="c5"/>
              <dgm:constr type="l" for="ch" forName="c6" refType="w" fact="0.61"/>
              <dgm:constr type="t" for="ch" forName="c6" refType="w" fact="0.07"/>
              <dgm:constr type="w" for="ch" forName="c6" refType="w" fact="0.07"/>
              <dgm:constr type="h" for="ch" forName="c6" refType="w" refFor="ch" refForName="c6"/>
              <dgm:constr type="l" for="ch" forName="c7" refType="w" fact="0.71"/>
              <dgm:constr type="t" for="ch" forName="c7" refType="w" fact="0.12"/>
              <dgm:constr type="w" for="ch" forName="c7" refType="w" fact="0.11"/>
              <dgm:constr type="h" for="ch" forName="c7" refType="w" refFor="ch" refForName="c7"/>
              <dgm:constr type="l" for="ch" forName="c8" refType="w" fact="0.85"/>
              <dgm:constr type="t" for="ch" forName="c8" refType="w" fact="0.23"/>
              <dgm:constr type="w" for="ch" forName="c8" refType="w" fact="0.07"/>
              <dgm:constr type="h" for="ch" forName="c8" refType="w" refFor="ch" refForName="c8"/>
              <dgm:constr type="l" for="ch" forName="c9" refType="w" fact="0.91"/>
              <dgm:constr type="t" for="ch" forName="c9" refType="w" fact="0.34"/>
              <dgm:constr type="w" for="ch" forName="c9" refType="w" fact="0.07"/>
              <dgm:constr type="h" for="ch" forName="c9" refType="w" refFor="ch" refForName="c9"/>
              <dgm:constr type="l" for="ch" forName="c10" refType="w" fact="0.39"/>
              <dgm:constr type="t" for="ch" forName="c10" refType="w" fact="0.13"/>
              <dgm:constr type="w" for="ch" forName="c10" refType="w" fact="0.18"/>
              <dgm:constr type="h" for="ch" forName="c10" refType="w" refFor="ch" refForName="c10"/>
              <dgm:constr type="l" for="ch" forName="c11" refType="w" fact="0"/>
              <dgm:constr type="t" for="ch" forName="c11" refType="w" fact="0.51"/>
              <dgm:constr type="w" for="ch" forName="c11" refType="w" fact="0.07"/>
              <dgm:constr type="h" for="ch" forName="c11" refType="w" refFor="ch" refForName="c11"/>
              <dgm:constr type="l" for="ch" forName="c12" refType="w" fact="0.06"/>
              <dgm:constr type="t" for="ch" forName="c12" refType="w" fact="0.6"/>
              <dgm:constr type="w" for="ch" forName="c12" refType="w" fact="0.11"/>
              <dgm:constr type="h" for="ch" forName="c12" refType="w" refFor="ch" refForName="c12"/>
              <dgm:constr type="l" for="ch" forName="c13" refType="w" fact="0.21"/>
              <dgm:constr type="t" for="ch" forName="c13" refType="w" fact="0.68"/>
              <dgm:constr type="w" for="ch" forName="c13" refType="w" fact="0.16"/>
              <dgm:constr type="h" for="ch" forName="c13" refType="w" refFor="ch" refForName="c13"/>
              <dgm:constr type="l" for="ch" forName="c14" refType="w" fact="0.42"/>
              <dgm:constr type="t" for="ch" forName="c14" refType="w" fact="0.81"/>
              <dgm:constr type="w" for="ch" forName="c14" refType="w" fact="0.07"/>
              <dgm:constr type="h" for="ch" forName="c14" refType="w" refFor="ch" refForName="c14"/>
              <dgm:constr type="l" for="ch" forName="c15" refType="w" fact="0.46"/>
              <dgm:constr type="t" for="ch" forName="c15" refType="w" fact="0.68"/>
              <dgm:constr type="w" for="ch" forName="c15" refType="w" fact="0.11"/>
              <dgm:constr type="h" for="ch" forName="c15" refType="w" refFor="ch" refForName="c15"/>
              <dgm:constr type="l" for="ch" forName="c16" refType="w" fact="0.56"/>
              <dgm:constr type="t" for="ch" forName="c16" refType="w" fact="0.82"/>
              <dgm:constr type="w" for="ch" forName="c16" refType="w" fact="0.07"/>
              <dgm:constr type="h" for="ch" forName="c16" refType="w" refFor="ch" refForName="c16"/>
              <dgm:constr type="l" for="ch" forName="c17" refType="w" fact="0.65"/>
              <dgm:constr type="t" for="ch" forName="c17" refType="w" fact="0.66"/>
              <dgm:constr type="w" for="ch" forName="c17" refType="w" fact="0.16"/>
              <dgm:constr type="h" for="ch" forName="c17" refType="w" refFor="ch" refForName="c17"/>
              <dgm:constr type="l" for="ch" forName="c18" refType="w" fact="0.87"/>
              <dgm:constr type="t" for="ch" forName="c18" refType="w" fact="0.62"/>
              <dgm:constr type="w" for="ch" forName="c18" refType="w" fact="0.11"/>
              <dgm:constr type="h" for="ch" forName="c18" refType="w" refFor="ch" refForName="c18"/>
            </dgm:constrLst>
            <dgm:layoutNode name="parTx1"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7">
              <dgm:if name="Name8" axis="ch" ptType="node" func="cnt" op="gte" val="1">
                <dgm:layoutNode name="desTx1" styleLbl="revTx">
                  <dgm:varLst>
                    <dgm:bulletEnabled val="1"/>
                  </dgm:varLst>
                  <dgm:choose name="Name9">
                    <dgm:if name="Name10" axis="ch" ptType="node" func="cnt" op="equ" val="1">
                      <dgm:alg type="tx">
                        <dgm:param type="shpTxLTRAlignCh" val="l"/>
                      </dgm:alg>
                    </dgm:if>
                    <dgm:else name="Name11">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2"/>
            </dgm:choose>
            <dgm:layoutNode name="c1" styleLbl="node1">
              <dgm:alg type="sp"/>
              <dgm:shape xmlns:r="http://schemas.openxmlformats.org/officeDocument/2006/relationships" type="ellipse" r:blip="">
                <dgm:adjLst/>
              </dgm:shape>
              <dgm:presOf/>
            </dgm:layoutNode>
            <dgm:layoutNode name="c2" styleLbl="node1">
              <dgm:alg type="sp"/>
              <dgm:shape xmlns:r="http://schemas.openxmlformats.org/officeDocument/2006/relationships" type="ellipse" r:blip="">
                <dgm:adjLst/>
              </dgm:shape>
              <dgm:presOf/>
            </dgm:layoutNode>
            <dgm:layoutNode name="c3" styleLbl="node1">
              <dgm:alg type="sp"/>
              <dgm:shape xmlns:r="http://schemas.openxmlformats.org/officeDocument/2006/relationships" type="ellipse" r:blip="">
                <dgm:adjLst/>
              </dgm:shape>
              <dgm:presOf/>
            </dgm:layoutNode>
            <dgm:layoutNode name="c4" styleLbl="node1">
              <dgm:alg type="sp"/>
              <dgm:shape xmlns:r="http://schemas.openxmlformats.org/officeDocument/2006/relationships" type="ellipse" r:blip="">
                <dgm:adjLst/>
              </dgm:shape>
              <dgm:presOf/>
            </dgm:layoutNode>
            <dgm:layoutNode name="c5" styleLbl="node1">
              <dgm:alg type="sp"/>
              <dgm:shape xmlns:r="http://schemas.openxmlformats.org/officeDocument/2006/relationships" type="ellipse" r:blip="">
                <dgm:adjLst/>
              </dgm:shape>
              <dgm:presOf/>
            </dgm:layoutNode>
            <dgm:layoutNode name="c6" styleLbl="node1">
              <dgm:alg type="sp"/>
              <dgm:shape xmlns:r="http://schemas.openxmlformats.org/officeDocument/2006/relationships" type="ellipse" r:blip="">
                <dgm:adjLst/>
              </dgm:shape>
              <dgm:presOf/>
            </dgm:layoutNode>
            <dgm:layoutNode name="c7" styleLbl="node1">
              <dgm:alg type="sp"/>
              <dgm:shape xmlns:r="http://schemas.openxmlformats.org/officeDocument/2006/relationships" type="ellipse" r:blip="">
                <dgm:adjLst/>
              </dgm:shape>
              <dgm:presOf/>
            </dgm:layoutNode>
            <dgm:layoutNode name="c8" styleLbl="node1">
              <dgm:alg type="sp"/>
              <dgm:shape xmlns:r="http://schemas.openxmlformats.org/officeDocument/2006/relationships" type="ellipse" r:blip="">
                <dgm:adjLst/>
              </dgm:shape>
              <dgm:presOf/>
            </dgm:layoutNode>
            <dgm:layoutNode name="c9" styleLbl="node1">
              <dgm:alg type="sp"/>
              <dgm:shape xmlns:r="http://schemas.openxmlformats.org/officeDocument/2006/relationships" type="ellipse" r:blip="">
                <dgm:adjLst/>
              </dgm:shape>
              <dgm:presOf/>
            </dgm:layoutNode>
            <dgm:layoutNode name="c10" styleLbl="node1">
              <dgm:alg type="sp"/>
              <dgm:shape xmlns:r="http://schemas.openxmlformats.org/officeDocument/2006/relationships" type="ellipse" r:blip="">
                <dgm:adjLst/>
              </dgm:shape>
              <dgm:presOf/>
            </dgm:layoutNode>
            <dgm:layoutNode name="c11" styleLbl="node1">
              <dgm:alg type="sp"/>
              <dgm:shape xmlns:r="http://schemas.openxmlformats.org/officeDocument/2006/relationships" type="ellipse" r:blip="">
                <dgm:adjLst/>
              </dgm:shape>
              <dgm:presOf/>
            </dgm:layoutNode>
            <dgm:layoutNode name="c12" styleLbl="node1">
              <dgm:alg type="sp"/>
              <dgm:shape xmlns:r="http://schemas.openxmlformats.org/officeDocument/2006/relationships" type="ellipse" r:blip="">
                <dgm:adjLst/>
              </dgm:shape>
              <dgm:presOf/>
            </dgm:layoutNode>
            <dgm:layoutNode name="c13" styleLbl="node1">
              <dgm:alg type="sp"/>
              <dgm:shape xmlns:r="http://schemas.openxmlformats.org/officeDocument/2006/relationships" type="ellipse" r:blip="">
                <dgm:adjLst/>
              </dgm:shape>
              <dgm:presOf/>
            </dgm:layoutNode>
            <dgm:layoutNode name="c14" styleLbl="node1">
              <dgm:alg type="sp"/>
              <dgm:shape xmlns:r="http://schemas.openxmlformats.org/officeDocument/2006/relationships" type="ellipse" r:blip="">
                <dgm:adjLst/>
              </dgm:shape>
              <dgm:presOf/>
            </dgm:layoutNode>
            <dgm:layoutNode name="c15" styleLbl="node1">
              <dgm:alg type="sp"/>
              <dgm:shape xmlns:r="http://schemas.openxmlformats.org/officeDocument/2006/relationships" type="ellipse" r:blip="">
                <dgm:adjLst/>
              </dgm:shape>
              <dgm:presOf/>
            </dgm:layoutNode>
            <dgm:layoutNode name="c16" styleLbl="node1">
              <dgm:alg type="sp"/>
              <dgm:shape xmlns:r="http://schemas.openxmlformats.org/officeDocument/2006/relationships" type="ellipse" r:blip="">
                <dgm:adjLst/>
              </dgm:shape>
              <dgm:presOf/>
            </dgm:layoutNode>
            <dgm:layoutNode name="c17" styleLbl="node1">
              <dgm:alg type="sp"/>
              <dgm:shape xmlns:r="http://schemas.openxmlformats.org/officeDocument/2006/relationships" type="ellipse" r:blip="">
                <dgm:adjLst/>
              </dgm:shape>
              <dgm:presOf/>
            </dgm:layoutNode>
            <dgm:layoutNode name="c18" styleLbl="node1">
              <dgm:alg type="sp"/>
              <dgm:shape xmlns:r="http://schemas.openxmlformats.org/officeDocument/2006/relationships" type="ellipse" r:blip="">
                <dgm:adjLst/>
              </dgm:shape>
              <dgm:presOf/>
            </dgm:layoutNode>
          </dgm:layoutNode>
        </dgm:if>
        <dgm:if name="Name13" axis="self" ptType="node" func="revPos" op="equ" val="1">
          <dgm:layoutNode name="last">
            <dgm:alg type="composite"/>
            <dgm:shape xmlns:r="http://schemas.openxmlformats.org/officeDocument/2006/relationships" r:blip="">
              <dgm:adjLst/>
            </dgm:shape>
            <dgm:presOf/>
            <dgm:constrLst>
              <dgm:constr type="ctrX" for="ch" forName="circleTx" refType="w" fact="0.5"/>
              <dgm:constr type="t" for="ch" forName="circleTx" refType="w" fact="0.117"/>
              <dgm:constr type="w" for="ch" forName="circleTx" refType="h" refFor="ch" refForName="circleTx"/>
              <dgm:constr type="h" for="ch" forName="circleTx" refType="w" fact="0.85"/>
              <dgm:constr type="l" for="ch" forName="desTxN"/>
              <dgm:constr type="b" for="ch" forName="desTxN" refType="h"/>
              <dgm:constr type="w" for="ch" forName="desTxN" refType="w"/>
              <dgm:constr type="h" for="ch" forName="desTxN" refType="h" fact="0.37"/>
              <dgm:constr type="ctrX" for="ch" forName="spN" refType="w" fact="0.5"/>
              <dgm:constr type="t" for="ch" forName="spN"/>
              <dgm:constr type="w" for="ch" forName="spN" refType="w" fact="0.93"/>
              <dgm:constr type="h" for="ch" forName="spN" refType="h" fact="0.01"/>
            </dgm:constrLst>
            <dgm:layoutNode name="circleTx" styleLbl="node1">
              <dgm:alg type="tx"/>
              <dgm:shape xmlns:r="http://schemas.openxmlformats.org/officeDocument/2006/relationships" type="ellipse" r:blip="">
                <dgm:adjLst/>
              </dgm:shape>
              <dgm:presOf axis="self" ptType="node"/>
              <dgm:constrLst>
                <dgm:constr type="lMarg"/>
                <dgm:constr type="rMarg"/>
                <dgm:constr type="tMarg"/>
                <dgm:constr type="bMarg"/>
              </dgm:constrLst>
              <dgm:ruleLst>
                <dgm:rule type="primFontSz" val="5" fact="NaN" max="NaN"/>
              </dgm:ruleLst>
            </dgm:layoutNode>
            <dgm:choose name="Name14">
              <dgm:if name="Name15" axis="ch" ptType="node" func="cnt" op="gte" val="1">
                <dgm:layoutNode name="desTxN" styleLbl="revTx">
                  <dgm:varLst>
                    <dgm:bulletEnabled val="1"/>
                  </dgm:varLst>
                  <dgm:choose name="Name16">
                    <dgm:if name="Name17" axis="ch" ptType="node" func="cnt" op="equ" val="1">
                      <dgm:alg type="tx">
                        <dgm:param type="shpTxLTRAlignCh" val="l"/>
                      </dgm:alg>
                    </dgm:if>
                    <dgm:else name="Name18">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9"/>
            </dgm:choose>
            <dgm:layoutNode name="spN">
              <dgm:alg type="sp"/>
              <dgm:shape xmlns:r="http://schemas.openxmlformats.org/officeDocument/2006/relationships" r:blip="">
                <dgm:adjLst/>
              </dgm:shape>
              <dgm:presOf/>
            </dgm:layoutNode>
          </dgm:layoutNode>
        </dgm:if>
        <dgm:else name="Name20">
          <dgm:layoutNode name="middle">
            <dgm:alg type="composite"/>
            <dgm:shape xmlns:r="http://schemas.openxmlformats.org/officeDocument/2006/relationships" r:blip="">
              <dgm:adjLst/>
            </dgm:shape>
            <dgm:presOf/>
            <dgm:constrLst>
              <dgm:constr type="l" for="ch" forName="parTxMid"/>
              <dgm:constr type="t" for="ch" forName="parTxMid" refType="w" fact="0.167"/>
              <dgm:constr type="w" for="ch" forName="parTxMid" refType="w"/>
              <dgm:constr type="h" for="ch" forName="parTxMid" refType="w" fact="0.7"/>
              <dgm:constr type="l" for="ch" forName="desTxMid"/>
              <dgm:constr type="b" for="ch" forName="desTxMid" refType="h"/>
              <dgm:constr type="w" for="ch" forName="desTxMid" refType="w"/>
              <dgm:constr type="h" for="ch" forName="desTxMid" refType="h" fact="0.37"/>
              <dgm:constr type="ctrX" for="ch" forName="spMid" refType="w" fact="0.5"/>
              <dgm:constr type="t" for="ch" forName="spMid"/>
              <dgm:constr type="w" for="ch" forName="spMid" refType="w" fact="0.01"/>
              <dgm:constr type="h" for="ch" forName="spMid" refType="h" fact="0.01"/>
            </dgm:constrLst>
            <dgm:layoutNode name="parTxMid"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1">
              <dgm:if name="Name22" axis="ch" ptType="node" func="cnt" op="gte" val="1">
                <dgm:layoutNode name="desTxMid" styleLbl="revTx">
                  <dgm:varLst>
                    <dgm:bulletEnabled val="1"/>
                  </dgm:varLst>
                  <dgm:choose name="Name23">
                    <dgm:if name="Name24" axis="ch" ptType="node" func="cnt" op="equ" val="1">
                      <dgm:alg type="tx">
                        <dgm:param type="shpTxLTRAlignCh" val="l"/>
                      </dgm:alg>
                    </dgm:if>
                    <dgm:else name="Name25">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26"/>
            </dgm:choose>
            <dgm:layoutNode name="spMid">
              <dgm:alg type="sp"/>
              <dgm:shape xmlns:r="http://schemas.openxmlformats.org/officeDocument/2006/relationships" r:blip="">
                <dgm:adjLst/>
              </dgm:shape>
              <dgm:presOf/>
            </dgm:layoutNode>
          </dgm:layoutNode>
        </dgm:else>
      </dgm:choose>
      <dgm:forEach name="Name27" axis="followSib" ptType="sibTrans" cnt="1">
        <dgm:layoutNode name="chevronComposite1" styleLbl="alignImgPlace1">
          <dgm:alg type="composite"/>
          <dgm:shape xmlns:r="http://schemas.openxmlformats.org/officeDocument/2006/relationships" r:blip="">
            <dgm:adjLst/>
          </dgm:shape>
          <dgm:presOf/>
          <dgm:constrLst>
            <dgm:constr type="l" for="ch" forName="chevron1"/>
            <dgm:constr type="t" for="ch" forName="chevron1" refType="h" fact="0.1923"/>
            <dgm:constr type="w" for="ch" forName="chevron1" refType="w"/>
            <dgm:constr type="b" for="ch" forName="chevron1" refType="h"/>
            <dgm:constr type="l" for="ch" forName="spChevron1"/>
            <dgm:constr type="t" for="ch" forName="spChevron1"/>
            <dgm:constr type="w" for="ch" forName="spChevron1" refType="w" fact="0.01"/>
            <dgm:constr type="h" for="ch" forName="spChevron1" refType="h" fact="0.01"/>
          </dgm:constrLst>
          <dgm:layoutNode name="chevron1">
            <dgm:alg type="sp"/>
            <dgm:choose name="Name28">
              <dgm:if name="Name29" func="var" arg="dir" op="equ" val="norm">
                <dgm:shape xmlns:r="http://schemas.openxmlformats.org/officeDocument/2006/relationships" type="chevron" r:blip="">
                  <dgm:adjLst>
                    <dgm:adj idx="1" val="0.6231"/>
                  </dgm:adjLst>
                </dgm:shape>
              </dgm:if>
              <dgm:else name="Name30">
                <dgm:shape xmlns:r="http://schemas.openxmlformats.org/officeDocument/2006/relationships" rot="180" type="chevron" r:blip="">
                  <dgm:adjLst>
                    <dgm:adj idx="1" val="0.6231"/>
                  </dgm:adjLst>
                </dgm:shape>
              </dgm:else>
            </dgm:choose>
            <dgm:presOf/>
          </dgm:layoutNode>
          <dgm:layoutNode name="spChevron1">
            <dgm:alg type="sp"/>
            <dgm:shape xmlns:r="http://schemas.openxmlformats.org/officeDocument/2006/relationships" r:blip="">
              <dgm:adjLst/>
            </dgm:shape>
            <dgm:presOf/>
          </dgm:layoutNode>
        </dgm:layoutNode>
        <dgm:choose name="Name31">
          <dgm:if name="Name32" axis="root ch" ptType="all node" func="cnt" op="equ" val="2">
            <dgm:layoutNode name="overlap">
              <dgm:alg type="sp"/>
              <dgm:shape xmlns:r="http://schemas.openxmlformats.org/officeDocument/2006/relationships" r:blip="">
                <dgm:adjLst/>
              </dgm:shape>
              <dgm:presOf/>
            </dgm:layoutNode>
            <dgm:layoutNode name="chevronComposite2" styleLbl="alignImgPlace1">
              <dgm:alg type="composite"/>
              <dgm:shape xmlns:r="http://schemas.openxmlformats.org/officeDocument/2006/relationships" r:blip="">
                <dgm:adjLst/>
              </dgm:shape>
              <dgm:presOf/>
              <dgm:constrLst>
                <dgm:constr type="l" for="ch" forName="chevron2"/>
                <dgm:constr type="t" for="ch" forName="chevron2" refType="h" fact="0.1923"/>
                <dgm:constr type="w" for="ch" forName="chevron2" refType="w"/>
                <dgm:constr type="b" for="ch" forName="chevron2" refType="h"/>
                <dgm:constr type="l" for="ch" forName="spChevron2"/>
                <dgm:constr type="t" for="ch" forName="spChevron2"/>
                <dgm:constr type="w" for="ch" forName="spChevron2" refType="w" fact="0.01"/>
                <dgm:constr type="h" for="ch" forName="spChevron2" refType="h" fact="0.01"/>
              </dgm:constrLst>
              <dgm:layoutNode name="chevron2">
                <dgm:alg type="sp"/>
                <dgm:choose name="Name33">
                  <dgm:if name="Name34" func="var" arg="dir" op="equ" val="norm">
                    <dgm:shape xmlns:r="http://schemas.openxmlformats.org/officeDocument/2006/relationships" type="chevron" r:blip="">
                      <dgm:adjLst>
                        <dgm:adj idx="1" val="0.6231"/>
                      </dgm:adjLst>
                    </dgm:shape>
                  </dgm:if>
                  <dgm:else name="Name35">
                    <dgm:shape xmlns:r="http://schemas.openxmlformats.org/officeDocument/2006/relationships" rot="180" type="chevron" r:blip="">
                      <dgm:adjLst>
                        <dgm:adj idx="1" val="0.6231"/>
                      </dgm:adjLst>
                    </dgm:shape>
                  </dgm:else>
                </dgm:choose>
                <dgm:presOf/>
              </dgm:layoutNode>
              <dgm:layoutNode name="spChevron2">
                <dgm:alg type="sp"/>
                <dgm:shape xmlns:r="http://schemas.openxmlformats.org/officeDocument/2006/relationships" r:blip="">
                  <dgm:adjLst/>
                </dgm:shape>
                <dgm:presOf/>
              </dgm:layoutNode>
            </dgm:layoutNode>
          </dgm:if>
          <dgm:else name="Name36"/>
        </dgm:choose>
      </dgm:forEach>
    </dgm:forEach>
  </dgm:layoutNode>
</dgm:layoutDef>
</file>

<file path=ppt/diagrams/layout3.xml><?xml version="1.0" encoding="utf-8"?>
<dgm:layoutDef xmlns:dgm="http://schemas.openxmlformats.org/drawingml/2006/diagram" xmlns:a="http://schemas.openxmlformats.org/drawingml/2006/main" uniqueId="urn:microsoft.com/office/officeart/2009/3/layout/RandomtoResultProcess">
  <dgm:title val=""/>
  <dgm:desc val=""/>
  <dgm:catLst>
    <dgm:cat type="process" pri="1275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41" srcId="1" destId="11" srcOrd="0" destOrd="0"/>
        <dgm:cxn modelId="5" srcId="0" destId="2" srcOrd="0" destOrd="0"/>
        <dgm:cxn modelId="51" srcId="2" destId="21" srcOrd="0"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clrData>
  <dgm:layoutNode name="Name0">
    <dgm:varLst>
      <dgm:dir/>
      <dgm:animOne val="branch"/>
      <dgm:animLvl val="lvl"/>
    </dgm:varLst>
    <dgm:choose name="Name1">
      <dgm:if name="Name2" func="var" arg="dir" op="equ" val="norm">
        <dgm:alg type="lin">
          <dgm:param type="fallback" val="2D"/>
          <dgm:param type="nodeVertAlign" val="t"/>
        </dgm:alg>
      </dgm:if>
      <dgm:else name="Name3">
        <dgm:alg type="lin">
          <dgm:param type="fallback" val="2D"/>
          <dgm:param type="nodeVertAlign" val="t"/>
          <dgm:param type="linDir" val="fromR"/>
        </dgm:alg>
      </dgm:else>
    </dgm:choose>
    <dgm:shape xmlns:r="http://schemas.openxmlformats.org/officeDocument/2006/relationships" r:blip="">
      <dgm:adjLst/>
    </dgm:shape>
    <dgm:constrLst>
      <dgm:constr type="userH" refType="h" fact="2"/>
      <dgm:constr type="w" for="ch" forName="chaos" refType="userH" fact="0.681"/>
      <dgm:constr type="h" for="ch" forName="chaos" refType="userH"/>
      <dgm:constr type="w" for="ch" forName="middle" refType="userH" fact="0.6"/>
      <dgm:constr type="h" for="ch" forName="middle" refType="userH"/>
      <dgm:constr type="w" for="ch" forName="last" refType="userH" fact="0.6"/>
      <dgm:constr type="h" for="ch" forName="last" refType="userH"/>
      <dgm:constr type="w" for="ch" forName="chevronComposite1" refType="userH" fact="0.22"/>
      <dgm:constr type="h" for="ch" forName="chevronComposite1" refType="userH" fact="0.52"/>
      <dgm:constr type="w" for="ch" forName="chevronComposite2" refType="userH" fact="0.22"/>
      <dgm:constr type="h" for="ch" forName="chevronComposite2" refType="userH" fact="0.52"/>
      <dgm:constr type="w" for="ch" forName="overlap" refType="userH" fact="-0.04"/>
      <dgm:constr type="h" for="ch" forName="overlap" refType="userH" fact="0.06"/>
      <dgm:constr type="primFontSz" for="des" forName="parTx1" op="equ" val="65"/>
      <dgm:constr type="primFontSz" for="des" forName="parTxMid" refType="primFontSz" refFor="des" refForName="parTx1" op="equ"/>
      <dgm:constr type="primFontSz" for="des" forName="circleTx" refType="primFontSz" refFor="des" refForName="parTx1" op="equ"/>
      <dgm:constr type="primFontSz" for="des" forName="desTx1" op="equ" val="65"/>
      <dgm:constr type="primFontSz" for="des" forName="desTxMid" refType="primFontSz" refFor="des" refForName="desTx1" op="equ"/>
      <dgm:constr type="primFontSz" for="des" forName="desTxN" refType="primFontSz" refFor="des" refForName="desTx1" op="equ"/>
    </dgm:constrLst>
    <dgm:forEach name="Name4" axis="ch" ptType="node">
      <dgm:choose name="Name5">
        <dgm:if name="Name6" axis="self" ptType="node" func="pos" op="equ" val="1">
          <dgm:layoutNode name="chaos">
            <dgm:alg type="composite"/>
            <dgm:shape xmlns:r="http://schemas.openxmlformats.org/officeDocument/2006/relationships" r:blip="">
              <dgm:adjLst/>
            </dgm:shape>
            <dgm:presOf/>
            <dgm:constrLst>
              <dgm:constr type="ctrX" for="ch" forName="parTx1" refType="w" fact="0.5"/>
              <dgm:constr type="t" for="ch" forName="parTx1" refType="w" fact="0.32"/>
              <dgm:constr type="w" for="ch" forName="parTx1" refType="w" fact="0.88"/>
              <dgm:constr type="h" for="ch" forName="parTx1" refType="w" fact="0.29"/>
              <dgm:constr type="ctrX" for="ch" forName="desTx1" refType="w" fact="0.5"/>
              <dgm:constr type="b" for="ch" forName="desTx1" refType="h"/>
              <dgm:constr type="w" for="ch" forName="desTx1" refType="w" fact="0.88"/>
              <dgm:constr type="h" for="ch" forName="desTx1" refType="h" fact="0.37"/>
              <dgm:constr type="l" for="ch" forName="c1" refType="w" fact="0.05"/>
              <dgm:constr type="t" for="ch" forName="c1" refType="w" fact="0.23"/>
              <dgm:constr type="w" for="ch" forName="c1" refType="w" fact="0.07"/>
              <dgm:constr type="h" for="ch" forName="c1" refType="w" refFor="ch" refForName="c1"/>
              <dgm:constr type="l" for="ch" forName="c2" refType="w" fact="0.1"/>
              <dgm:constr type="t" for="ch" forName="c2" refType="w" fact="0.13"/>
              <dgm:constr type="w" for="ch" forName="c2" refType="w" fact="0.07"/>
              <dgm:constr type="h" for="ch" forName="c2" refType="w" refFor="ch" refForName="c2"/>
              <dgm:constr type="l" for="ch" forName="c3" refType="w" fact="0.22"/>
              <dgm:constr type="t" for="ch" forName="c3" refType="w" fact="0.15"/>
              <dgm:constr type="w" for="ch" forName="c3" refType="w" fact="0.11"/>
              <dgm:constr type="h" for="ch" forName="c3" refType="w" refFor="ch" refForName="c3"/>
              <dgm:constr type="l" for="ch" forName="c4" refType="w" fact="0.32"/>
              <dgm:constr type="t" for="ch" forName="c4" refType="w" fact="0.04"/>
              <dgm:constr type="w" for="ch" forName="c4" refType="w" fact="0.07"/>
              <dgm:constr type="h" for="ch" forName="c4" refType="w" refFor="ch" refForName="c4"/>
              <dgm:constr type="l" for="ch" forName="c5" refType="w" fact="0.45"/>
              <dgm:constr type="t" for="ch" forName="c5" refType="w" fact="0"/>
              <dgm:constr type="w" for="ch" forName="c5" refType="w" fact="0.07"/>
              <dgm:constr type="h" for="ch" forName="c5" refType="w" refFor="ch" refForName="c5"/>
              <dgm:constr type="l" for="ch" forName="c6" refType="w" fact="0.61"/>
              <dgm:constr type="t" for="ch" forName="c6" refType="w" fact="0.07"/>
              <dgm:constr type="w" for="ch" forName="c6" refType="w" fact="0.07"/>
              <dgm:constr type="h" for="ch" forName="c6" refType="w" refFor="ch" refForName="c6"/>
              <dgm:constr type="l" for="ch" forName="c7" refType="w" fact="0.71"/>
              <dgm:constr type="t" for="ch" forName="c7" refType="w" fact="0.12"/>
              <dgm:constr type="w" for="ch" forName="c7" refType="w" fact="0.11"/>
              <dgm:constr type="h" for="ch" forName="c7" refType="w" refFor="ch" refForName="c7"/>
              <dgm:constr type="l" for="ch" forName="c8" refType="w" fact="0.85"/>
              <dgm:constr type="t" for="ch" forName="c8" refType="w" fact="0.23"/>
              <dgm:constr type="w" for="ch" forName="c8" refType="w" fact="0.07"/>
              <dgm:constr type="h" for="ch" forName="c8" refType="w" refFor="ch" refForName="c8"/>
              <dgm:constr type="l" for="ch" forName="c9" refType="w" fact="0.91"/>
              <dgm:constr type="t" for="ch" forName="c9" refType="w" fact="0.34"/>
              <dgm:constr type="w" for="ch" forName="c9" refType="w" fact="0.07"/>
              <dgm:constr type="h" for="ch" forName="c9" refType="w" refFor="ch" refForName="c9"/>
              <dgm:constr type="l" for="ch" forName="c10" refType="w" fact="0.39"/>
              <dgm:constr type="t" for="ch" forName="c10" refType="w" fact="0.13"/>
              <dgm:constr type="w" for="ch" forName="c10" refType="w" fact="0.18"/>
              <dgm:constr type="h" for="ch" forName="c10" refType="w" refFor="ch" refForName="c10"/>
              <dgm:constr type="l" for="ch" forName="c11" refType="w" fact="0"/>
              <dgm:constr type="t" for="ch" forName="c11" refType="w" fact="0.51"/>
              <dgm:constr type="w" for="ch" forName="c11" refType="w" fact="0.07"/>
              <dgm:constr type="h" for="ch" forName="c11" refType="w" refFor="ch" refForName="c11"/>
              <dgm:constr type="l" for="ch" forName="c12" refType="w" fact="0.06"/>
              <dgm:constr type="t" for="ch" forName="c12" refType="w" fact="0.6"/>
              <dgm:constr type="w" for="ch" forName="c12" refType="w" fact="0.11"/>
              <dgm:constr type="h" for="ch" forName="c12" refType="w" refFor="ch" refForName="c12"/>
              <dgm:constr type="l" for="ch" forName="c13" refType="w" fact="0.21"/>
              <dgm:constr type="t" for="ch" forName="c13" refType="w" fact="0.68"/>
              <dgm:constr type="w" for="ch" forName="c13" refType="w" fact="0.16"/>
              <dgm:constr type="h" for="ch" forName="c13" refType="w" refFor="ch" refForName="c13"/>
              <dgm:constr type="l" for="ch" forName="c14" refType="w" fact="0.42"/>
              <dgm:constr type="t" for="ch" forName="c14" refType="w" fact="0.81"/>
              <dgm:constr type="w" for="ch" forName="c14" refType="w" fact="0.07"/>
              <dgm:constr type="h" for="ch" forName="c14" refType="w" refFor="ch" refForName="c14"/>
              <dgm:constr type="l" for="ch" forName="c15" refType="w" fact="0.46"/>
              <dgm:constr type="t" for="ch" forName="c15" refType="w" fact="0.68"/>
              <dgm:constr type="w" for="ch" forName="c15" refType="w" fact="0.11"/>
              <dgm:constr type="h" for="ch" forName="c15" refType="w" refFor="ch" refForName="c15"/>
              <dgm:constr type="l" for="ch" forName="c16" refType="w" fact="0.56"/>
              <dgm:constr type="t" for="ch" forName="c16" refType="w" fact="0.82"/>
              <dgm:constr type="w" for="ch" forName="c16" refType="w" fact="0.07"/>
              <dgm:constr type="h" for="ch" forName="c16" refType="w" refFor="ch" refForName="c16"/>
              <dgm:constr type="l" for="ch" forName="c17" refType="w" fact="0.65"/>
              <dgm:constr type="t" for="ch" forName="c17" refType="w" fact="0.66"/>
              <dgm:constr type="w" for="ch" forName="c17" refType="w" fact="0.16"/>
              <dgm:constr type="h" for="ch" forName="c17" refType="w" refFor="ch" refForName="c17"/>
              <dgm:constr type="l" for="ch" forName="c18" refType="w" fact="0.87"/>
              <dgm:constr type="t" for="ch" forName="c18" refType="w" fact="0.62"/>
              <dgm:constr type="w" for="ch" forName="c18" refType="w" fact="0.11"/>
              <dgm:constr type="h" for="ch" forName="c18" refType="w" refFor="ch" refForName="c18"/>
            </dgm:constrLst>
            <dgm:layoutNode name="parTx1"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7">
              <dgm:if name="Name8" axis="ch" ptType="node" func="cnt" op="gte" val="1">
                <dgm:layoutNode name="desTx1" styleLbl="revTx">
                  <dgm:varLst>
                    <dgm:bulletEnabled val="1"/>
                  </dgm:varLst>
                  <dgm:choose name="Name9">
                    <dgm:if name="Name10" axis="ch" ptType="node" func="cnt" op="equ" val="1">
                      <dgm:alg type="tx">
                        <dgm:param type="shpTxLTRAlignCh" val="l"/>
                      </dgm:alg>
                    </dgm:if>
                    <dgm:else name="Name11">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2"/>
            </dgm:choose>
            <dgm:layoutNode name="c1" styleLbl="node1">
              <dgm:alg type="sp"/>
              <dgm:shape xmlns:r="http://schemas.openxmlformats.org/officeDocument/2006/relationships" type="ellipse" r:blip="">
                <dgm:adjLst/>
              </dgm:shape>
              <dgm:presOf/>
            </dgm:layoutNode>
            <dgm:layoutNode name="c2" styleLbl="node1">
              <dgm:alg type="sp"/>
              <dgm:shape xmlns:r="http://schemas.openxmlformats.org/officeDocument/2006/relationships" type="ellipse" r:blip="">
                <dgm:adjLst/>
              </dgm:shape>
              <dgm:presOf/>
            </dgm:layoutNode>
            <dgm:layoutNode name="c3" styleLbl="node1">
              <dgm:alg type="sp"/>
              <dgm:shape xmlns:r="http://schemas.openxmlformats.org/officeDocument/2006/relationships" type="ellipse" r:blip="">
                <dgm:adjLst/>
              </dgm:shape>
              <dgm:presOf/>
            </dgm:layoutNode>
            <dgm:layoutNode name="c4" styleLbl="node1">
              <dgm:alg type="sp"/>
              <dgm:shape xmlns:r="http://schemas.openxmlformats.org/officeDocument/2006/relationships" type="ellipse" r:blip="">
                <dgm:adjLst/>
              </dgm:shape>
              <dgm:presOf/>
            </dgm:layoutNode>
            <dgm:layoutNode name="c5" styleLbl="node1">
              <dgm:alg type="sp"/>
              <dgm:shape xmlns:r="http://schemas.openxmlformats.org/officeDocument/2006/relationships" type="ellipse" r:blip="">
                <dgm:adjLst/>
              </dgm:shape>
              <dgm:presOf/>
            </dgm:layoutNode>
            <dgm:layoutNode name="c6" styleLbl="node1">
              <dgm:alg type="sp"/>
              <dgm:shape xmlns:r="http://schemas.openxmlformats.org/officeDocument/2006/relationships" type="ellipse" r:blip="">
                <dgm:adjLst/>
              </dgm:shape>
              <dgm:presOf/>
            </dgm:layoutNode>
            <dgm:layoutNode name="c7" styleLbl="node1">
              <dgm:alg type="sp"/>
              <dgm:shape xmlns:r="http://schemas.openxmlformats.org/officeDocument/2006/relationships" type="ellipse" r:blip="">
                <dgm:adjLst/>
              </dgm:shape>
              <dgm:presOf/>
            </dgm:layoutNode>
            <dgm:layoutNode name="c8" styleLbl="node1">
              <dgm:alg type="sp"/>
              <dgm:shape xmlns:r="http://schemas.openxmlformats.org/officeDocument/2006/relationships" type="ellipse" r:blip="">
                <dgm:adjLst/>
              </dgm:shape>
              <dgm:presOf/>
            </dgm:layoutNode>
            <dgm:layoutNode name="c9" styleLbl="node1">
              <dgm:alg type="sp"/>
              <dgm:shape xmlns:r="http://schemas.openxmlformats.org/officeDocument/2006/relationships" type="ellipse" r:blip="">
                <dgm:adjLst/>
              </dgm:shape>
              <dgm:presOf/>
            </dgm:layoutNode>
            <dgm:layoutNode name="c10" styleLbl="node1">
              <dgm:alg type="sp"/>
              <dgm:shape xmlns:r="http://schemas.openxmlformats.org/officeDocument/2006/relationships" type="ellipse" r:blip="">
                <dgm:adjLst/>
              </dgm:shape>
              <dgm:presOf/>
            </dgm:layoutNode>
            <dgm:layoutNode name="c11" styleLbl="node1">
              <dgm:alg type="sp"/>
              <dgm:shape xmlns:r="http://schemas.openxmlformats.org/officeDocument/2006/relationships" type="ellipse" r:blip="">
                <dgm:adjLst/>
              </dgm:shape>
              <dgm:presOf/>
            </dgm:layoutNode>
            <dgm:layoutNode name="c12" styleLbl="node1">
              <dgm:alg type="sp"/>
              <dgm:shape xmlns:r="http://schemas.openxmlformats.org/officeDocument/2006/relationships" type="ellipse" r:blip="">
                <dgm:adjLst/>
              </dgm:shape>
              <dgm:presOf/>
            </dgm:layoutNode>
            <dgm:layoutNode name="c13" styleLbl="node1">
              <dgm:alg type="sp"/>
              <dgm:shape xmlns:r="http://schemas.openxmlformats.org/officeDocument/2006/relationships" type="ellipse" r:blip="">
                <dgm:adjLst/>
              </dgm:shape>
              <dgm:presOf/>
            </dgm:layoutNode>
            <dgm:layoutNode name="c14" styleLbl="node1">
              <dgm:alg type="sp"/>
              <dgm:shape xmlns:r="http://schemas.openxmlformats.org/officeDocument/2006/relationships" type="ellipse" r:blip="">
                <dgm:adjLst/>
              </dgm:shape>
              <dgm:presOf/>
            </dgm:layoutNode>
            <dgm:layoutNode name="c15" styleLbl="node1">
              <dgm:alg type="sp"/>
              <dgm:shape xmlns:r="http://schemas.openxmlformats.org/officeDocument/2006/relationships" type="ellipse" r:blip="">
                <dgm:adjLst/>
              </dgm:shape>
              <dgm:presOf/>
            </dgm:layoutNode>
            <dgm:layoutNode name="c16" styleLbl="node1">
              <dgm:alg type="sp"/>
              <dgm:shape xmlns:r="http://schemas.openxmlformats.org/officeDocument/2006/relationships" type="ellipse" r:blip="">
                <dgm:adjLst/>
              </dgm:shape>
              <dgm:presOf/>
            </dgm:layoutNode>
            <dgm:layoutNode name="c17" styleLbl="node1">
              <dgm:alg type="sp"/>
              <dgm:shape xmlns:r="http://schemas.openxmlformats.org/officeDocument/2006/relationships" type="ellipse" r:blip="">
                <dgm:adjLst/>
              </dgm:shape>
              <dgm:presOf/>
            </dgm:layoutNode>
            <dgm:layoutNode name="c18" styleLbl="node1">
              <dgm:alg type="sp"/>
              <dgm:shape xmlns:r="http://schemas.openxmlformats.org/officeDocument/2006/relationships" type="ellipse" r:blip="">
                <dgm:adjLst/>
              </dgm:shape>
              <dgm:presOf/>
            </dgm:layoutNode>
          </dgm:layoutNode>
        </dgm:if>
        <dgm:if name="Name13" axis="self" ptType="node" func="revPos" op="equ" val="1">
          <dgm:layoutNode name="last">
            <dgm:alg type="composite"/>
            <dgm:shape xmlns:r="http://schemas.openxmlformats.org/officeDocument/2006/relationships" r:blip="">
              <dgm:adjLst/>
            </dgm:shape>
            <dgm:presOf/>
            <dgm:constrLst>
              <dgm:constr type="ctrX" for="ch" forName="circleTx" refType="w" fact="0.5"/>
              <dgm:constr type="t" for="ch" forName="circleTx" refType="w" fact="0.117"/>
              <dgm:constr type="w" for="ch" forName="circleTx" refType="h" refFor="ch" refForName="circleTx"/>
              <dgm:constr type="h" for="ch" forName="circleTx" refType="w" fact="0.85"/>
              <dgm:constr type="l" for="ch" forName="desTxN"/>
              <dgm:constr type="b" for="ch" forName="desTxN" refType="h"/>
              <dgm:constr type="w" for="ch" forName="desTxN" refType="w"/>
              <dgm:constr type="h" for="ch" forName="desTxN" refType="h" fact="0.37"/>
              <dgm:constr type="ctrX" for="ch" forName="spN" refType="w" fact="0.5"/>
              <dgm:constr type="t" for="ch" forName="spN"/>
              <dgm:constr type="w" for="ch" forName="spN" refType="w" fact="0.93"/>
              <dgm:constr type="h" for="ch" forName="spN" refType="h" fact="0.01"/>
            </dgm:constrLst>
            <dgm:layoutNode name="circleTx" styleLbl="node1">
              <dgm:alg type="tx"/>
              <dgm:shape xmlns:r="http://schemas.openxmlformats.org/officeDocument/2006/relationships" type="ellipse" r:blip="">
                <dgm:adjLst/>
              </dgm:shape>
              <dgm:presOf axis="self" ptType="node"/>
              <dgm:constrLst>
                <dgm:constr type="lMarg"/>
                <dgm:constr type="rMarg"/>
                <dgm:constr type="tMarg"/>
                <dgm:constr type="bMarg"/>
              </dgm:constrLst>
              <dgm:ruleLst>
                <dgm:rule type="primFontSz" val="5" fact="NaN" max="NaN"/>
              </dgm:ruleLst>
            </dgm:layoutNode>
            <dgm:choose name="Name14">
              <dgm:if name="Name15" axis="ch" ptType="node" func="cnt" op="gte" val="1">
                <dgm:layoutNode name="desTxN" styleLbl="revTx">
                  <dgm:varLst>
                    <dgm:bulletEnabled val="1"/>
                  </dgm:varLst>
                  <dgm:choose name="Name16">
                    <dgm:if name="Name17" axis="ch" ptType="node" func="cnt" op="equ" val="1">
                      <dgm:alg type="tx">
                        <dgm:param type="shpTxLTRAlignCh" val="l"/>
                      </dgm:alg>
                    </dgm:if>
                    <dgm:else name="Name18">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9"/>
            </dgm:choose>
            <dgm:layoutNode name="spN">
              <dgm:alg type="sp"/>
              <dgm:shape xmlns:r="http://schemas.openxmlformats.org/officeDocument/2006/relationships" r:blip="">
                <dgm:adjLst/>
              </dgm:shape>
              <dgm:presOf/>
            </dgm:layoutNode>
          </dgm:layoutNode>
        </dgm:if>
        <dgm:else name="Name20">
          <dgm:layoutNode name="middle">
            <dgm:alg type="composite"/>
            <dgm:shape xmlns:r="http://schemas.openxmlformats.org/officeDocument/2006/relationships" r:blip="">
              <dgm:adjLst/>
            </dgm:shape>
            <dgm:presOf/>
            <dgm:constrLst>
              <dgm:constr type="l" for="ch" forName="parTxMid"/>
              <dgm:constr type="t" for="ch" forName="parTxMid" refType="w" fact="0.167"/>
              <dgm:constr type="w" for="ch" forName="parTxMid" refType="w"/>
              <dgm:constr type="h" for="ch" forName="parTxMid" refType="w" fact="0.7"/>
              <dgm:constr type="l" for="ch" forName="desTxMid"/>
              <dgm:constr type="b" for="ch" forName="desTxMid" refType="h"/>
              <dgm:constr type="w" for="ch" forName="desTxMid" refType="w"/>
              <dgm:constr type="h" for="ch" forName="desTxMid" refType="h" fact="0.37"/>
              <dgm:constr type="ctrX" for="ch" forName="spMid" refType="w" fact="0.5"/>
              <dgm:constr type="t" for="ch" forName="spMid"/>
              <dgm:constr type="w" for="ch" forName="spMid" refType="w" fact="0.01"/>
              <dgm:constr type="h" for="ch" forName="spMid" refType="h" fact="0.01"/>
            </dgm:constrLst>
            <dgm:layoutNode name="parTxMid"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1">
              <dgm:if name="Name22" axis="ch" ptType="node" func="cnt" op="gte" val="1">
                <dgm:layoutNode name="desTxMid" styleLbl="revTx">
                  <dgm:varLst>
                    <dgm:bulletEnabled val="1"/>
                  </dgm:varLst>
                  <dgm:choose name="Name23">
                    <dgm:if name="Name24" axis="ch" ptType="node" func="cnt" op="equ" val="1">
                      <dgm:alg type="tx">
                        <dgm:param type="shpTxLTRAlignCh" val="l"/>
                      </dgm:alg>
                    </dgm:if>
                    <dgm:else name="Name25">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26"/>
            </dgm:choose>
            <dgm:layoutNode name="spMid">
              <dgm:alg type="sp"/>
              <dgm:shape xmlns:r="http://schemas.openxmlformats.org/officeDocument/2006/relationships" r:blip="">
                <dgm:adjLst/>
              </dgm:shape>
              <dgm:presOf/>
            </dgm:layoutNode>
          </dgm:layoutNode>
        </dgm:else>
      </dgm:choose>
      <dgm:forEach name="Name27" axis="followSib" ptType="sibTrans" cnt="1">
        <dgm:layoutNode name="chevronComposite1" styleLbl="alignImgPlace1">
          <dgm:alg type="composite"/>
          <dgm:shape xmlns:r="http://schemas.openxmlformats.org/officeDocument/2006/relationships" r:blip="">
            <dgm:adjLst/>
          </dgm:shape>
          <dgm:presOf/>
          <dgm:constrLst>
            <dgm:constr type="l" for="ch" forName="chevron1"/>
            <dgm:constr type="t" for="ch" forName="chevron1" refType="h" fact="0.1923"/>
            <dgm:constr type="w" for="ch" forName="chevron1" refType="w"/>
            <dgm:constr type="b" for="ch" forName="chevron1" refType="h"/>
            <dgm:constr type="l" for="ch" forName="spChevron1"/>
            <dgm:constr type="t" for="ch" forName="spChevron1"/>
            <dgm:constr type="w" for="ch" forName="spChevron1" refType="w" fact="0.01"/>
            <dgm:constr type="h" for="ch" forName="spChevron1" refType="h" fact="0.01"/>
          </dgm:constrLst>
          <dgm:layoutNode name="chevron1">
            <dgm:alg type="sp"/>
            <dgm:choose name="Name28">
              <dgm:if name="Name29" func="var" arg="dir" op="equ" val="norm">
                <dgm:shape xmlns:r="http://schemas.openxmlformats.org/officeDocument/2006/relationships" type="chevron" r:blip="">
                  <dgm:adjLst>
                    <dgm:adj idx="1" val="0.6231"/>
                  </dgm:adjLst>
                </dgm:shape>
              </dgm:if>
              <dgm:else name="Name30">
                <dgm:shape xmlns:r="http://schemas.openxmlformats.org/officeDocument/2006/relationships" rot="180" type="chevron" r:blip="">
                  <dgm:adjLst>
                    <dgm:adj idx="1" val="0.6231"/>
                  </dgm:adjLst>
                </dgm:shape>
              </dgm:else>
            </dgm:choose>
            <dgm:presOf/>
          </dgm:layoutNode>
          <dgm:layoutNode name="spChevron1">
            <dgm:alg type="sp"/>
            <dgm:shape xmlns:r="http://schemas.openxmlformats.org/officeDocument/2006/relationships" r:blip="">
              <dgm:adjLst/>
            </dgm:shape>
            <dgm:presOf/>
          </dgm:layoutNode>
        </dgm:layoutNode>
        <dgm:choose name="Name31">
          <dgm:if name="Name32" axis="root ch" ptType="all node" func="cnt" op="equ" val="2">
            <dgm:layoutNode name="overlap">
              <dgm:alg type="sp"/>
              <dgm:shape xmlns:r="http://schemas.openxmlformats.org/officeDocument/2006/relationships" r:blip="">
                <dgm:adjLst/>
              </dgm:shape>
              <dgm:presOf/>
            </dgm:layoutNode>
            <dgm:layoutNode name="chevronComposite2" styleLbl="alignImgPlace1">
              <dgm:alg type="composite"/>
              <dgm:shape xmlns:r="http://schemas.openxmlformats.org/officeDocument/2006/relationships" r:blip="">
                <dgm:adjLst/>
              </dgm:shape>
              <dgm:presOf/>
              <dgm:constrLst>
                <dgm:constr type="l" for="ch" forName="chevron2"/>
                <dgm:constr type="t" for="ch" forName="chevron2" refType="h" fact="0.1923"/>
                <dgm:constr type="w" for="ch" forName="chevron2" refType="w"/>
                <dgm:constr type="b" for="ch" forName="chevron2" refType="h"/>
                <dgm:constr type="l" for="ch" forName="spChevron2"/>
                <dgm:constr type="t" for="ch" forName="spChevron2"/>
                <dgm:constr type="w" for="ch" forName="spChevron2" refType="w" fact="0.01"/>
                <dgm:constr type="h" for="ch" forName="spChevron2" refType="h" fact="0.01"/>
              </dgm:constrLst>
              <dgm:layoutNode name="chevron2">
                <dgm:alg type="sp"/>
                <dgm:choose name="Name33">
                  <dgm:if name="Name34" func="var" arg="dir" op="equ" val="norm">
                    <dgm:shape xmlns:r="http://schemas.openxmlformats.org/officeDocument/2006/relationships" type="chevron" r:blip="">
                      <dgm:adjLst>
                        <dgm:adj idx="1" val="0.6231"/>
                      </dgm:adjLst>
                    </dgm:shape>
                  </dgm:if>
                  <dgm:else name="Name35">
                    <dgm:shape xmlns:r="http://schemas.openxmlformats.org/officeDocument/2006/relationships" rot="180" type="chevron" r:blip="">
                      <dgm:adjLst>
                        <dgm:adj idx="1" val="0.6231"/>
                      </dgm:adjLst>
                    </dgm:shape>
                  </dgm:else>
                </dgm:choose>
                <dgm:presOf/>
              </dgm:layoutNode>
              <dgm:layoutNode name="spChevron2">
                <dgm:alg type="sp"/>
                <dgm:shape xmlns:r="http://schemas.openxmlformats.org/officeDocument/2006/relationships" r:blip="">
                  <dgm:adjLst/>
                </dgm:shape>
                <dgm:presOf/>
              </dgm:layoutNode>
            </dgm:layoutNode>
          </dgm:if>
          <dgm:else name="Name36"/>
        </dgm:choose>
      </dgm:forEach>
    </dgm:forEach>
  </dgm:layoutNode>
</dgm:layoutDef>
</file>

<file path=ppt/diagrams/layout4.xml><?xml version="1.0" encoding="utf-8"?>
<dgm:layoutDef xmlns:dgm="http://schemas.openxmlformats.org/drawingml/2006/diagram" xmlns:a="http://schemas.openxmlformats.org/drawingml/2006/main" uniqueId="urn:microsoft.com/office/officeart/2009/3/layout/OpposingIdeas">
  <dgm:title val=""/>
  <dgm:desc val=""/>
  <dgm:catLst>
    <dgm:cat type="relationship" pri="3400"/>
  </dgm:catLst>
  <dgm:sampData>
    <dgm:dataModel>
      <dgm:ptLst>
        <dgm:pt modelId="0" type="doc"/>
        <dgm:pt modelId="10">
          <dgm:prSet phldr="1"/>
        </dgm:pt>
        <dgm:pt modelId="11">
          <dgm:prSet phldr="1"/>
        </dgm:pt>
        <dgm:pt modelId="20">
          <dgm:prSet phldr="1"/>
        </dgm:pt>
        <dgm:pt modelId="21">
          <dgm:prSet phldr="1"/>
        </dgm:pt>
      </dgm:ptLst>
      <dgm:cxnLst>
        <dgm:cxn modelId="30" srcId="0" destId="10" srcOrd="0" destOrd="0"/>
        <dgm:cxn modelId="12" srcId="10" destId="11" srcOrd="0" destOrd="0"/>
        <dgm:cxn modelId="40" srcId="0" destId="20" srcOrd="1" destOrd="0"/>
        <dgm:cxn modelId="22" srcId="20" destId="2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30" srcId="0" destId="10" srcOrd="0" destOrd="0"/>
        <dgm:cxn modelId="12" srcId="10" destId="11" srcOrd="0" destOrd="0"/>
        <dgm:cxn modelId="4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Lst>
      <dgm:cxnLst>
        <dgm:cxn modelId="30" srcId="0" destId="10" srcOrd="0" destOrd="0"/>
        <dgm:cxn modelId="12" srcId="10" destId="11" srcOrd="0" destOrd="0"/>
        <dgm:cxn modelId="40" srcId="0" destId="20" srcOrd="1" destOrd="0"/>
        <dgm:cxn modelId="22" srcId="20" destId="21" srcOrd="0" destOrd="0"/>
      </dgm:cxnLst>
      <dgm:bg/>
      <dgm:whole/>
    </dgm:dataModel>
  </dgm:clrData>
  <dgm:layoutNode name="Name0">
    <dgm:varLst>
      <dgm:chMax val="2"/>
      <dgm:dir/>
      <dgm:animOne val="branch"/>
      <dgm:animLvl val="lvl"/>
      <dgm:resizeHandles val="exact"/>
    </dgm:varLst>
    <dgm:choose name="Name1">
      <dgm:if name="Name2" axis="ch" ptType="node" func="cnt" op="lte" val="1">
        <dgm:alg type="composite">
          <dgm:param type="ar" val="0.9928"/>
        </dgm:alg>
      </dgm:if>
      <dgm:else name="Name3">
        <dgm:alg type="composite">
          <dgm:param type="ar" val="1.6364"/>
        </dgm:alg>
      </dgm:else>
    </dgm:choose>
    <dgm:shape xmlns:r="http://schemas.openxmlformats.org/officeDocument/2006/relationships" r:blip="">
      <dgm:adjLst/>
    </dgm:shape>
    <dgm:choose name="Name4">
      <dgm:if name="Name5" func="var" arg="dir" op="equ" val="norm">
        <dgm:choose name="Name6">
          <dgm:if name="Name7" axis="ch" ptType="node" func="cnt" op="lte" val="1">
            <dgm:constrLst>
              <dgm:constr type="primFontSz" for="des" forName="ParentText1" op="equ" val="65"/>
              <dgm:constr type="primFontSz" for="des" forName="ParentText2" refType="primFontSz" refFor="des" refForName="ParentText1" op="equ"/>
              <dgm:constr type="primFontSz" for="des" forName="ChildText1" op="equ" val="65"/>
              <dgm:constr type="primFontSz" for="des" forName="ChildText2" refType="primFontSz" refFor="des" refForName="ChildText1" op="equ"/>
              <dgm:constr type="l" for="ch" forName="ChildText1" refType="w" fact="0.2963"/>
              <dgm:constr type="t" for="ch" forName="ChildText1" refType="h" fact="0.2722"/>
              <dgm:constr type="w" for="ch" forName="ChildText1" refType="w" fact="0.6534"/>
              <dgm:constr type="h" for="ch" forName="ChildText1" refType="h" fact="0.6682"/>
              <dgm:constr type="l" for="ch" forName="Background" refType="w" fact="0.246"/>
              <dgm:constr type="t" for="ch" forName="Background" refType="h" fact="0.2125"/>
              <dgm:constr type="w" for="ch" forName="Background" refType="w" fact="0.754"/>
              <dgm:constr type="h" for="ch" forName="Background" refType="h" fact="0.7875"/>
              <dgm:constr type="l" for="ch" forName="ParentText1" refType="w" fact="0"/>
              <dgm:constr type="t" for="ch" forName="ParentText1" refType="h" fact="0"/>
              <dgm:constr type="w" for="ch" forName="ParentText1" refType="w" fact="0.234"/>
              <dgm:constr type="h" for="ch" forName="ParentText1" refType="h" fact="0.8713"/>
              <dgm:constr type="l" for="ch" forName="ParentShape1" refType="w" fact="0"/>
              <dgm:constr type="t" for="ch" forName="ParentShape1" refType="h" fact="0"/>
              <dgm:constr type="w" for="ch" forName="ParentShape1" refType="w" fact="0.234"/>
              <dgm:constr type="h" for="ch" forName="ParentShape1" refType="h" fact="0.8713"/>
            </dgm:constrLst>
          </dgm:if>
          <dgm:else name="Name8">
            <dgm:constrLst>
              <dgm:constr type="primFontSz" for="des" forName="ParentText1" op="equ" val="65"/>
              <dgm:constr type="primFontSz" for="des" forName="ParentText2" refType="primFontSz" refFor="des" refForName="ParentText1" op="equ"/>
              <dgm:constr type="primFontSz" for="des" forName="ChildText1" op="equ" val="65"/>
              <dgm:constr type="primFontSz" for="des" forName="ChildText2" refType="primFontSz" refFor="des" refForName="ChildText1" op="equ"/>
              <dgm:constr type="l" for="ch" forName="ChildText1" refType="w" fact="0.15"/>
              <dgm:constr type="t" for="ch" forName="ChildText1" refType="h" fact="0.22"/>
              <dgm:constr type="w" for="ch" forName="ChildText1" refType="w" fact="0.325"/>
              <dgm:constr type="h" for="ch" forName="ChildText1" refType="h" fact="0.56"/>
              <dgm:constr type="l" for="ch" forName="ChildText2" refType="w" fact="0.525"/>
              <dgm:constr type="t" for="ch" forName="ChildText2" refType="h" fact="0.22"/>
              <dgm:constr type="w" for="ch" forName="ChildText2" refType="w" fact="0.325"/>
              <dgm:constr type="h" for="ch" forName="ChildText2" refType="h" fact="0.56"/>
              <dgm:constr type="l" for="ch" forName="Background" refType="w" fact="0.125"/>
              <dgm:constr type="t" for="ch" forName="Background" refType="h" fact="0.17"/>
              <dgm:constr type="w" for="ch" forName="Background" refType="w" fact="0.75"/>
              <dgm:constr type="h" for="ch" forName="Background" refType="h" fact="0.66"/>
              <dgm:constr type="l" for="ch" forName="ParentText1" refType="w" fact="0"/>
              <dgm:constr type="t" for="ch" forName="ParentText1" refType="h" fact="0"/>
              <dgm:constr type="w" for="ch" forName="ParentText1" refType="w" fact="0.125"/>
              <dgm:constr type="h" for="ch" forName="ParentText1" refType="h" fact="0.72"/>
              <dgm:constr type="l" for="ch" forName="ParentShape1" refType="w" fact="0"/>
              <dgm:constr type="t" for="ch" forName="ParentShape1" refType="h" fact="0"/>
              <dgm:constr type="w" for="ch" forName="ParentShape1" refType="w" fact="0.125"/>
              <dgm:constr type="h" for="ch" forName="ParentShape1" refType="h" fact="0.72"/>
              <dgm:constr type="l" for="ch" forName="ParentText2" refType="w" fact="0.875"/>
              <dgm:constr type="t" for="ch" forName="ParentText2" refType="h" fact="0.28"/>
              <dgm:constr type="w" for="ch" forName="ParentText2" refType="w" fact="0.125"/>
              <dgm:constr type="h" for="ch" forName="ParentText2" refType="h" fact="0.72"/>
              <dgm:constr type="l" for="ch" forName="ParentShape2" refType="w" fact="0.875"/>
              <dgm:constr type="t" for="ch" forName="ParentShape2" refType="h" fact="0.28"/>
              <dgm:constr type="w" for="ch" forName="ParentShape2" refType="w" fact="0.125"/>
              <dgm:constr type="h" for="ch" forName="ParentShape2" refType="h" fact="0.72"/>
              <dgm:constr type="l" for="ch" forName="Divider" refType="w" fact="0.5"/>
              <dgm:constr type="t" for="ch" forName="Divider" refType="h" fact="0.24"/>
              <dgm:constr type="w" for="ch" forName="Divider" refType="w" fact="0.0001"/>
              <dgm:constr type="h" for="ch" forName="Divider" refType="h" fact="0.52"/>
            </dgm:constrLst>
          </dgm:else>
        </dgm:choose>
      </dgm:if>
      <dgm:else name="Name9">
        <dgm:choose name="Name10">
          <dgm:if name="Name11" axis="ch" ptType="node" func="cnt" op="lte" val="1">
            <dgm:constrLst>
              <dgm:constr type="primFontSz" for="des" forName="ParentText1" op="equ" val="65"/>
              <dgm:constr type="primFontSz" for="des" forName="ParentText2" refType="primFontSz" refFor="des" refForName="ParentText1" op="equ"/>
              <dgm:constr type="primFontSz" for="des" forName="ChildText1" op="equ" val="65"/>
              <dgm:constr type="primFontSz" for="des" forName="ChildText2" refType="primFontSz" refFor="des" refForName="ChildText1" op="equ"/>
              <dgm:constr type="r" for="ch" forName="ChildText1" refType="w" fact="-0.2455"/>
              <dgm:constr type="t" for="ch" forName="ChildText1" refType="h" fact="0.2651"/>
              <dgm:constr type="w" for="ch" forName="ChildText1" refType="w" fact="0.5351"/>
              <dgm:constr type="h" for="ch" forName="ChildText1" refType="h" fact="0.56"/>
              <dgm:constr type="r" for="ch" forName="Background" refType="w" fact="-0.246"/>
              <dgm:constr type="t" for="ch" forName="Background" refType="h" fact="0.2125"/>
              <dgm:constr type="w" for="ch" forName="Background" refType="w" fact="0.754"/>
              <dgm:constr type="h" for="ch" forName="Background" refType="h" fact="0.7875"/>
              <dgm:constr type="r" for="ch" forName="ParentText1" refType="w" fact="0"/>
              <dgm:constr type="t" for="ch" forName="ParentText1" refType="h" fact="0"/>
              <dgm:constr type="w" for="ch" forName="ParentText1" refType="w" fact="0.234"/>
              <dgm:constr type="h" for="ch" forName="ParentText1" refType="h" fact="0.8713"/>
              <dgm:constr type="r" for="ch" forName="ParentShape1" refType="w" fact="0"/>
              <dgm:constr type="t" for="ch" forName="ParentShape1" refType="h" fact="0"/>
              <dgm:constr type="w" for="ch" forName="ParentShape1" refType="w" fact="0.234"/>
              <dgm:constr type="h" for="ch" forName="ParentShape1" refType="h" fact="0.8713"/>
            </dgm:constrLst>
          </dgm:if>
          <dgm:else name="Name12">
            <dgm:constrLst>
              <dgm:constr type="primFontSz" for="des" forName="ParentText1" op="equ" val="65"/>
              <dgm:constr type="primFontSz" for="des" forName="ParentText2" refType="primFontSz" refFor="des" refForName="ParentText1" op="equ"/>
              <dgm:constr type="primFontSz" for="des" forName="ChildText1" op="equ" val="65"/>
              <dgm:constr type="primFontSz" for="des" forName="ChildText2" refType="primFontSz" refFor="des" refForName="ChildText1" op="equ"/>
              <dgm:constr type="r" for="ch" forName="ChildText1" refType="w" fact="-0.15"/>
              <dgm:constr type="t" for="ch" forName="ChildText1" refType="h" fact="0.22"/>
              <dgm:constr type="w" for="ch" forName="ChildText1" refType="w" fact="0.325"/>
              <dgm:constr type="h" for="ch" forName="ChildText1" refType="h" fact="0.56"/>
              <dgm:constr type="r" for="ch" forName="ChildText2" refType="w" fact="-0.525"/>
              <dgm:constr type="t" for="ch" forName="ChildText2" refType="h" fact="0.22"/>
              <dgm:constr type="w" for="ch" forName="ChildText2" refType="w" fact="0.325"/>
              <dgm:constr type="h" for="ch" forName="ChildText2" refType="h" fact="0.56"/>
              <dgm:constr type="r" for="ch" forName="Background" refType="w" fact="-0.125"/>
              <dgm:constr type="t" for="ch" forName="Background" refType="h" fact="0.17"/>
              <dgm:constr type="w" for="ch" forName="Background" refType="w" fact="0.75"/>
              <dgm:constr type="h" for="ch" forName="Background" refType="h" fact="0.66"/>
              <dgm:constr type="r" for="ch" forName="ParentText1" refType="w" fact="0"/>
              <dgm:constr type="t" for="ch" forName="ParentText1" refType="h" fact="0"/>
              <dgm:constr type="w" for="ch" forName="ParentText1" refType="w" fact="0.125"/>
              <dgm:constr type="h" for="ch" forName="ParentText1" refType="h" fact="0.72"/>
              <dgm:constr type="r" for="ch" forName="ParentShape1" refType="w" fact="0"/>
              <dgm:constr type="t" for="ch" forName="ParentShape1" refType="h" fact="0"/>
              <dgm:constr type="w" for="ch" forName="ParentShape1" refType="w" fact="0.125"/>
              <dgm:constr type="h" for="ch" forName="ParentShape1" refType="h" fact="0.72"/>
              <dgm:constr type="r" for="ch" forName="ParentText2" refType="w" fact="-0.875"/>
              <dgm:constr type="t" for="ch" forName="ParentText2" refType="h" fact="0.28"/>
              <dgm:constr type="w" for="ch" forName="ParentText2" refType="w" fact="0.125"/>
              <dgm:constr type="h" for="ch" forName="ParentText2" refType="h" fact="0.72"/>
              <dgm:constr type="r" for="ch" forName="ParentShape2" refType="w" fact="-0.875"/>
              <dgm:constr type="t" for="ch" forName="ParentShape2" refType="h" fact="0.28"/>
              <dgm:constr type="w" for="ch" forName="ParentShape2" refType="w" fact="0.125"/>
              <dgm:constr type="h" for="ch" forName="ParentShape2" refType="h" fact="0.72"/>
              <dgm:constr type="r" for="ch" forName="Divider" refType="w" fact="-0.5"/>
              <dgm:constr type="t" for="ch" forName="Divider" refType="h" fact="0.24"/>
              <dgm:constr type="w" for="ch" forName="Divider" refType="w" fact="0.0001"/>
              <dgm:constr type="h" for="ch" forName="Divider" refType="h" fact="0.52"/>
            </dgm:constrLst>
          </dgm:else>
        </dgm:choose>
      </dgm:else>
    </dgm:choose>
    <dgm:choose name="Name13">
      <dgm:if name="Name14" axis="ch" ptType="node" func="cnt" op="gte" val="1">
        <dgm:layoutNode name="Background" styleLbl="node1">
          <dgm:alg type="sp"/>
          <dgm:choose name="Name15">
            <dgm:if name="Name16" func="var" arg="dir" op="equ" val="norm">
              <dgm:shape xmlns:r="http://schemas.openxmlformats.org/officeDocument/2006/relationships" type="round2DiagRect" r:blip="">
                <dgm:adjLst>
                  <dgm:adj idx="1" val="0"/>
                  <dgm:adj idx="2" val="0.1667"/>
                </dgm:adjLst>
              </dgm:shape>
            </dgm:if>
            <dgm:else name="Name17">
              <dgm:shape xmlns:r="http://schemas.openxmlformats.org/officeDocument/2006/relationships" type="round2DiagRect" r:blip="">
                <dgm:adjLst>
                  <dgm:adj idx="1" val="0.1667"/>
                  <dgm:adj idx="2" val="0"/>
                </dgm:adjLst>
              </dgm:shape>
            </dgm:else>
          </dgm:choose>
          <dgm:presOf/>
        </dgm:layoutNode>
        <dgm:choose name="Name18">
          <dgm:if name="Name19" axis="ch" ptType="node" func="cnt" op="gte" val="2">
            <dgm:layoutNode name="Divider" styleLbl="callout">
              <dgm:alg type="sp"/>
              <dgm:shape xmlns:r="http://schemas.openxmlformats.org/officeDocument/2006/relationships" type="line" r:blip="">
                <dgm:adjLst/>
              </dgm:shape>
              <dgm:presOf/>
            </dgm:layoutNode>
          </dgm:if>
          <dgm:else name="Name20"/>
        </dgm:choose>
        <dgm:layoutNode name="ChildText1" styleLbl="revTx">
          <dgm:varLst>
            <dgm:chMax val="0"/>
            <dgm:chPref val="0"/>
            <dgm:bulletEnabled val="1"/>
          </dgm:varLst>
          <dgm:alg type="tx">
            <dgm:param type="parTxLTRAlign" val="l"/>
            <dgm:param type="txAnchorVert" val="t"/>
          </dgm:alg>
          <dgm:shape xmlns:r="http://schemas.openxmlformats.org/officeDocument/2006/relationships" type="rect" r:blip="" hideGeom="1">
            <dgm:adjLst/>
          </dgm:shape>
          <dgm:presOf axis="ch des"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21">
          <dgm:if name="Name22" axis="ch" ptType="node" func="cnt" op="gte" val="2">
            <dgm:layoutNode name="ChildText2" styleLbl="revTx">
              <dgm:varLst>
                <dgm:chMax val="0"/>
                <dgm:chPref val="0"/>
                <dgm:bulletEnabled val="1"/>
              </dgm:varLst>
              <dgm:alg type="tx">
                <dgm:param type="parTxLTRAlign" val="l"/>
                <dgm:param type="txAnchorVert" val="t"/>
              </dgm:alg>
              <dgm:shape xmlns:r="http://schemas.openxmlformats.org/officeDocument/2006/relationships" type="rect" r:blip="" hideGeom="1">
                <dgm:adjLst/>
              </dgm:shape>
              <dgm:presOf axis="ch des"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3"/>
        </dgm:choose>
        <dgm:layoutNode name="ParentText1" styleLbl="revTx">
          <dgm:varLst>
            <dgm:chMax val="1"/>
            <dgm:chPref val="1"/>
          </dgm:varLst>
          <dgm:choose name="Name24">
            <dgm:if name="Name25" func="var" arg="dir" op="equ" val="norm">
              <dgm:alg type="tx">
                <dgm:param type="parTxLTRAlign" val="r"/>
                <dgm:param type="shpTxLTRAlignCh" val="r"/>
                <dgm:param type="txAnchorVertCh" val="mid"/>
                <dgm:param type="autoTxRot" val="grav"/>
              </dgm:alg>
            </dgm:if>
            <dgm:else name="Name26">
              <dgm:alg type="tx">
                <dgm:param type="parTxLTRAlign" val="l"/>
                <dgm:param type="shpTxLTRAlignCh" val="r"/>
                <dgm:param type="txAnchorVertCh" val="mid"/>
                <dgm:param type="autoTxRot" val="grav"/>
              </dgm:alg>
            </dgm:else>
          </dgm:choose>
          <dgm:choose name="Name27">
            <dgm:if name="Name28" func="var" arg="dir" op="equ" val="norm">
              <dgm:shape xmlns:r="http://schemas.openxmlformats.org/officeDocument/2006/relationships" rot="-90" type="rightArrow" r:blip="" hideGeom="1">
                <dgm:adjLst>
                  <dgm:adj idx="1" val="0.4983"/>
                  <dgm:adj idx="2" val="0.6066"/>
                </dgm:adjLst>
              </dgm:shape>
            </dgm:if>
            <dgm:else name="Name29">
              <dgm:shape xmlns:r="http://schemas.openxmlformats.org/officeDocument/2006/relationships" rot="90" type="leftArrow" r:blip="" hideGeom="1">
                <dgm:adjLst>
                  <dgm:adj idx="1" val="0.4983"/>
                  <dgm:adj idx="2" val="0.6066"/>
                </dgm:adjLst>
              </dgm:shape>
            </dgm:else>
          </dgm:choose>
          <dgm:presOf axis="ch 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Shape1" styleLbl="alignImgPlace1">
          <dgm:varLst/>
          <dgm:alg type="sp"/>
          <dgm:presOf axis="ch self" ptType="node node" st="1 1" cnt="1 0"/>
          <dgm:choose name="Name30">
            <dgm:if name="Name31" func="var" arg="dir" op="equ" val="norm">
              <dgm:shape xmlns:r="http://schemas.openxmlformats.org/officeDocument/2006/relationships" rot="-90" type="rightArrow" r:blip="">
                <dgm:adjLst>
                  <dgm:adj idx="1" val="0.4983"/>
                  <dgm:adj idx="2" val="0.6066"/>
                </dgm:adjLst>
              </dgm:shape>
            </dgm:if>
            <dgm:else name="Name32">
              <dgm:shape xmlns:r="http://schemas.openxmlformats.org/officeDocument/2006/relationships" rot="90" type="leftArrow" r:blip="">
                <dgm:adjLst>
                  <dgm:adj idx="1" val="0.4983"/>
                  <dgm:adj idx="2" val="0.6066"/>
                </dgm:adjLst>
              </dgm:shape>
            </dgm:else>
          </dgm:choose>
        </dgm:layoutNode>
        <dgm:choose name="Name33">
          <dgm:if name="Name34" axis="ch" ptType="node" func="cnt" op="gte" val="2">
            <dgm:layoutNode name="ParentText2" styleLbl="revTx">
              <dgm:varLst>
                <dgm:chMax val="1"/>
                <dgm:chPref val="1"/>
              </dgm:varLst>
              <dgm:choose name="Name35">
                <dgm:if name="Name36" func="var" arg="dir" op="equ" val="norm">
                  <dgm:alg type="tx">
                    <dgm:param type="parTxLTRAlign" val="r"/>
                    <dgm:param type="shpTxLTRAlignCh" val="r"/>
                    <dgm:param type="txAnchorVertCh" val="mid"/>
                    <dgm:param type="autoTxRot" val="grav"/>
                  </dgm:alg>
                </dgm:if>
                <dgm:else name="Name37">
                  <dgm:alg type="tx">
                    <dgm:param type="parTxLTRAlign" val="l"/>
                    <dgm:param type="shpTxLTRAlignCh" val="r"/>
                    <dgm:param type="txAnchorVertCh" val="mid"/>
                    <dgm:param type="autoTxRot" val="grav"/>
                  </dgm:alg>
                </dgm:else>
              </dgm:choose>
              <dgm:choose name="Name38">
                <dgm:if name="Name39" func="var" arg="dir" op="equ" val="norm">
                  <dgm:shape xmlns:r="http://schemas.openxmlformats.org/officeDocument/2006/relationships" rot="90" type="rightArrow" r:blip="" hideGeom="1">
                    <dgm:adjLst>
                      <dgm:adj idx="1" val="0.4983"/>
                      <dgm:adj idx="2" val="0.6066"/>
                    </dgm:adjLst>
                  </dgm:shape>
                </dgm:if>
                <dgm:else name="Name40">
                  <dgm:shape xmlns:r="http://schemas.openxmlformats.org/officeDocument/2006/relationships" rot="-90" type="leftArrow" r:blip="" hideGeom="1">
                    <dgm:adjLst>
                      <dgm:adj idx="1" val="0.4983"/>
                      <dgm:adj idx="2" val="0.6066"/>
                    </dgm:adjLst>
                  </dgm:shape>
                </dgm:else>
              </dgm:choose>
              <dgm:presOf axis="ch 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Shape2" styleLbl="alignImgPlace1">
              <dgm:varLst/>
              <dgm:alg type="sp"/>
              <dgm:choose name="Name41">
                <dgm:if name="Name42" func="var" arg="dir" op="equ" val="norm">
                  <dgm:shape xmlns:r="http://schemas.openxmlformats.org/officeDocument/2006/relationships" rot="90" type="rightArrow" r:blip="">
                    <dgm:adjLst>
                      <dgm:adj idx="1" val="0.4983"/>
                      <dgm:adj idx="2" val="0.6066"/>
                    </dgm:adjLst>
                  </dgm:shape>
                </dgm:if>
                <dgm:else name="Name43">
                  <dgm:shape xmlns:r="http://schemas.openxmlformats.org/officeDocument/2006/relationships" rot="-90" type="leftArrow" r:blip="">
                    <dgm:adjLst>
                      <dgm:adj idx="1" val="0.4983"/>
                      <dgm:adj idx="2" val="0.6066"/>
                    </dgm:adjLst>
                  </dgm:shape>
                </dgm:else>
              </dgm:choose>
              <dgm:presOf axis="ch self" ptType="node node" st="2 1" cnt="1 0"/>
            </dgm:layoutNode>
          </dgm:if>
          <dgm:else name="Name44"/>
        </dgm:choose>
      </dgm:if>
      <dgm:else name="Name45"/>
    </dgm:choose>
  </dgm:layoutNode>
</dgm:layoutDef>
</file>

<file path=ppt/diagrams/layout5.xml><?xml version="1.0" encoding="utf-8"?>
<dgm:layoutDef xmlns:dgm="http://schemas.openxmlformats.org/drawingml/2006/diagram" xmlns:a="http://schemas.openxmlformats.org/drawingml/2006/main" uniqueId="urn:microsoft.com/office/officeart/2009/3/layout/RandomtoResultProcess">
  <dgm:title val=""/>
  <dgm:desc val=""/>
  <dgm:catLst>
    <dgm:cat type="process" pri="1275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41" srcId="1" destId="11" srcOrd="0" destOrd="0"/>
        <dgm:cxn modelId="5" srcId="0" destId="2" srcOrd="0" destOrd="0"/>
        <dgm:cxn modelId="51" srcId="2" destId="21" srcOrd="0"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clrData>
  <dgm:layoutNode name="Name0">
    <dgm:varLst>
      <dgm:dir/>
      <dgm:animOne val="branch"/>
      <dgm:animLvl val="lvl"/>
    </dgm:varLst>
    <dgm:choose name="Name1">
      <dgm:if name="Name2" func="var" arg="dir" op="equ" val="norm">
        <dgm:alg type="lin">
          <dgm:param type="fallback" val="2D"/>
          <dgm:param type="nodeVertAlign" val="t"/>
        </dgm:alg>
      </dgm:if>
      <dgm:else name="Name3">
        <dgm:alg type="lin">
          <dgm:param type="fallback" val="2D"/>
          <dgm:param type="nodeVertAlign" val="t"/>
          <dgm:param type="linDir" val="fromR"/>
        </dgm:alg>
      </dgm:else>
    </dgm:choose>
    <dgm:shape xmlns:r="http://schemas.openxmlformats.org/officeDocument/2006/relationships" r:blip="">
      <dgm:adjLst/>
    </dgm:shape>
    <dgm:constrLst>
      <dgm:constr type="userH" refType="h" fact="2"/>
      <dgm:constr type="w" for="ch" forName="chaos" refType="userH" fact="0.681"/>
      <dgm:constr type="h" for="ch" forName="chaos" refType="userH"/>
      <dgm:constr type="w" for="ch" forName="middle" refType="userH" fact="0.6"/>
      <dgm:constr type="h" for="ch" forName="middle" refType="userH"/>
      <dgm:constr type="w" for="ch" forName="last" refType="userH" fact="0.6"/>
      <dgm:constr type="h" for="ch" forName="last" refType="userH"/>
      <dgm:constr type="w" for="ch" forName="chevronComposite1" refType="userH" fact="0.22"/>
      <dgm:constr type="h" for="ch" forName="chevronComposite1" refType="userH" fact="0.52"/>
      <dgm:constr type="w" for="ch" forName="chevronComposite2" refType="userH" fact="0.22"/>
      <dgm:constr type="h" for="ch" forName="chevronComposite2" refType="userH" fact="0.52"/>
      <dgm:constr type="w" for="ch" forName="overlap" refType="userH" fact="-0.04"/>
      <dgm:constr type="h" for="ch" forName="overlap" refType="userH" fact="0.06"/>
      <dgm:constr type="primFontSz" for="des" forName="parTx1" op="equ" val="65"/>
      <dgm:constr type="primFontSz" for="des" forName="parTxMid" refType="primFontSz" refFor="des" refForName="parTx1" op="equ"/>
      <dgm:constr type="primFontSz" for="des" forName="circleTx" refType="primFontSz" refFor="des" refForName="parTx1" op="equ"/>
      <dgm:constr type="primFontSz" for="des" forName="desTx1" op="equ" val="65"/>
      <dgm:constr type="primFontSz" for="des" forName="desTxMid" refType="primFontSz" refFor="des" refForName="desTx1" op="equ"/>
      <dgm:constr type="primFontSz" for="des" forName="desTxN" refType="primFontSz" refFor="des" refForName="desTx1" op="equ"/>
    </dgm:constrLst>
    <dgm:forEach name="Name4" axis="ch" ptType="node">
      <dgm:choose name="Name5">
        <dgm:if name="Name6" axis="self" ptType="node" func="pos" op="equ" val="1">
          <dgm:layoutNode name="chaos">
            <dgm:alg type="composite"/>
            <dgm:shape xmlns:r="http://schemas.openxmlformats.org/officeDocument/2006/relationships" r:blip="">
              <dgm:adjLst/>
            </dgm:shape>
            <dgm:presOf/>
            <dgm:constrLst>
              <dgm:constr type="ctrX" for="ch" forName="parTx1" refType="w" fact="0.5"/>
              <dgm:constr type="t" for="ch" forName="parTx1" refType="w" fact="0.32"/>
              <dgm:constr type="w" for="ch" forName="parTx1" refType="w" fact="0.88"/>
              <dgm:constr type="h" for="ch" forName="parTx1" refType="w" fact="0.29"/>
              <dgm:constr type="ctrX" for="ch" forName="desTx1" refType="w" fact="0.5"/>
              <dgm:constr type="b" for="ch" forName="desTx1" refType="h"/>
              <dgm:constr type="w" for="ch" forName="desTx1" refType="w" fact="0.88"/>
              <dgm:constr type="h" for="ch" forName="desTx1" refType="h" fact="0.37"/>
              <dgm:constr type="l" for="ch" forName="c1" refType="w" fact="0.05"/>
              <dgm:constr type="t" for="ch" forName="c1" refType="w" fact="0.23"/>
              <dgm:constr type="w" for="ch" forName="c1" refType="w" fact="0.07"/>
              <dgm:constr type="h" for="ch" forName="c1" refType="w" refFor="ch" refForName="c1"/>
              <dgm:constr type="l" for="ch" forName="c2" refType="w" fact="0.1"/>
              <dgm:constr type="t" for="ch" forName="c2" refType="w" fact="0.13"/>
              <dgm:constr type="w" for="ch" forName="c2" refType="w" fact="0.07"/>
              <dgm:constr type="h" for="ch" forName="c2" refType="w" refFor="ch" refForName="c2"/>
              <dgm:constr type="l" for="ch" forName="c3" refType="w" fact="0.22"/>
              <dgm:constr type="t" for="ch" forName="c3" refType="w" fact="0.15"/>
              <dgm:constr type="w" for="ch" forName="c3" refType="w" fact="0.11"/>
              <dgm:constr type="h" for="ch" forName="c3" refType="w" refFor="ch" refForName="c3"/>
              <dgm:constr type="l" for="ch" forName="c4" refType="w" fact="0.32"/>
              <dgm:constr type="t" for="ch" forName="c4" refType="w" fact="0.04"/>
              <dgm:constr type="w" for="ch" forName="c4" refType="w" fact="0.07"/>
              <dgm:constr type="h" for="ch" forName="c4" refType="w" refFor="ch" refForName="c4"/>
              <dgm:constr type="l" for="ch" forName="c5" refType="w" fact="0.45"/>
              <dgm:constr type="t" for="ch" forName="c5" refType="w" fact="0"/>
              <dgm:constr type="w" for="ch" forName="c5" refType="w" fact="0.07"/>
              <dgm:constr type="h" for="ch" forName="c5" refType="w" refFor="ch" refForName="c5"/>
              <dgm:constr type="l" for="ch" forName="c6" refType="w" fact="0.61"/>
              <dgm:constr type="t" for="ch" forName="c6" refType="w" fact="0.07"/>
              <dgm:constr type="w" for="ch" forName="c6" refType="w" fact="0.07"/>
              <dgm:constr type="h" for="ch" forName="c6" refType="w" refFor="ch" refForName="c6"/>
              <dgm:constr type="l" for="ch" forName="c7" refType="w" fact="0.71"/>
              <dgm:constr type="t" for="ch" forName="c7" refType="w" fact="0.12"/>
              <dgm:constr type="w" for="ch" forName="c7" refType="w" fact="0.11"/>
              <dgm:constr type="h" for="ch" forName="c7" refType="w" refFor="ch" refForName="c7"/>
              <dgm:constr type="l" for="ch" forName="c8" refType="w" fact="0.85"/>
              <dgm:constr type="t" for="ch" forName="c8" refType="w" fact="0.23"/>
              <dgm:constr type="w" for="ch" forName="c8" refType="w" fact="0.07"/>
              <dgm:constr type="h" for="ch" forName="c8" refType="w" refFor="ch" refForName="c8"/>
              <dgm:constr type="l" for="ch" forName="c9" refType="w" fact="0.91"/>
              <dgm:constr type="t" for="ch" forName="c9" refType="w" fact="0.34"/>
              <dgm:constr type="w" for="ch" forName="c9" refType="w" fact="0.07"/>
              <dgm:constr type="h" for="ch" forName="c9" refType="w" refFor="ch" refForName="c9"/>
              <dgm:constr type="l" for="ch" forName="c10" refType="w" fact="0.39"/>
              <dgm:constr type="t" for="ch" forName="c10" refType="w" fact="0.13"/>
              <dgm:constr type="w" for="ch" forName="c10" refType="w" fact="0.18"/>
              <dgm:constr type="h" for="ch" forName="c10" refType="w" refFor="ch" refForName="c10"/>
              <dgm:constr type="l" for="ch" forName="c11" refType="w" fact="0"/>
              <dgm:constr type="t" for="ch" forName="c11" refType="w" fact="0.51"/>
              <dgm:constr type="w" for="ch" forName="c11" refType="w" fact="0.07"/>
              <dgm:constr type="h" for="ch" forName="c11" refType="w" refFor="ch" refForName="c11"/>
              <dgm:constr type="l" for="ch" forName="c12" refType="w" fact="0.06"/>
              <dgm:constr type="t" for="ch" forName="c12" refType="w" fact="0.6"/>
              <dgm:constr type="w" for="ch" forName="c12" refType="w" fact="0.11"/>
              <dgm:constr type="h" for="ch" forName="c12" refType="w" refFor="ch" refForName="c12"/>
              <dgm:constr type="l" for="ch" forName="c13" refType="w" fact="0.21"/>
              <dgm:constr type="t" for="ch" forName="c13" refType="w" fact="0.68"/>
              <dgm:constr type="w" for="ch" forName="c13" refType="w" fact="0.16"/>
              <dgm:constr type="h" for="ch" forName="c13" refType="w" refFor="ch" refForName="c13"/>
              <dgm:constr type="l" for="ch" forName="c14" refType="w" fact="0.42"/>
              <dgm:constr type="t" for="ch" forName="c14" refType="w" fact="0.81"/>
              <dgm:constr type="w" for="ch" forName="c14" refType="w" fact="0.07"/>
              <dgm:constr type="h" for="ch" forName="c14" refType="w" refFor="ch" refForName="c14"/>
              <dgm:constr type="l" for="ch" forName="c15" refType="w" fact="0.46"/>
              <dgm:constr type="t" for="ch" forName="c15" refType="w" fact="0.68"/>
              <dgm:constr type="w" for="ch" forName="c15" refType="w" fact="0.11"/>
              <dgm:constr type="h" for="ch" forName="c15" refType="w" refFor="ch" refForName="c15"/>
              <dgm:constr type="l" for="ch" forName="c16" refType="w" fact="0.56"/>
              <dgm:constr type="t" for="ch" forName="c16" refType="w" fact="0.82"/>
              <dgm:constr type="w" for="ch" forName="c16" refType="w" fact="0.07"/>
              <dgm:constr type="h" for="ch" forName="c16" refType="w" refFor="ch" refForName="c16"/>
              <dgm:constr type="l" for="ch" forName="c17" refType="w" fact="0.65"/>
              <dgm:constr type="t" for="ch" forName="c17" refType="w" fact="0.66"/>
              <dgm:constr type="w" for="ch" forName="c17" refType="w" fact="0.16"/>
              <dgm:constr type="h" for="ch" forName="c17" refType="w" refFor="ch" refForName="c17"/>
              <dgm:constr type="l" for="ch" forName="c18" refType="w" fact="0.87"/>
              <dgm:constr type="t" for="ch" forName="c18" refType="w" fact="0.62"/>
              <dgm:constr type="w" for="ch" forName="c18" refType="w" fact="0.11"/>
              <dgm:constr type="h" for="ch" forName="c18" refType="w" refFor="ch" refForName="c18"/>
            </dgm:constrLst>
            <dgm:layoutNode name="parTx1"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7">
              <dgm:if name="Name8" axis="ch" ptType="node" func="cnt" op="gte" val="1">
                <dgm:layoutNode name="desTx1" styleLbl="revTx">
                  <dgm:varLst>
                    <dgm:bulletEnabled val="1"/>
                  </dgm:varLst>
                  <dgm:choose name="Name9">
                    <dgm:if name="Name10" axis="ch" ptType="node" func="cnt" op="equ" val="1">
                      <dgm:alg type="tx">
                        <dgm:param type="shpTxLTRAlignCh" val="l"/>
                      </dgm:alg>
                    </dgm:if>
                    <dgm:else name="Name11">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2"/>
            </dgm:choose>
            <dgm:layoutNode name="c1" styleLbl="node1">
              <dgm:alg type="sp"/>
              <dgm:shape xmlns:r="http://schemas.openxmlformats.org/officeDocument/2006/relationships" type="ellipse" r:blip="">
                <dgm:adjLst/>
              </dgm:shape>
              <dgm:presOf/>
            </dgm:layoutNode>
            <dgm:layoutNode name="c2" styleLbl="node1">
              <dgm:alg type="sp"/>
              <dgm:shape xmlns:r="http://schemas.openxmlformats.org/officeDocument/2006/relationships" type="ellipse" r:blip="">
                <dgm:adjLst/>
              </dgm:shape>
              <dgm:presOf/>
            </dgm:layoutNode>
            <dgm:layoutNode name="c3" styleLbl="node1">
              <dgm:alg type="sp"/>
              <dgm:shape xmlns:r="http://schemas.openxmlformats.org/officeDocument/2006/relationships" type="ellipse" r:blip="">
                <dgm:adjLst/>
              </dgm:shape>
              <dgm:presOf/>
            </dgm:layoutNode>
            <dgm:layoutNode name="c4" styleLbl="node1">
              <dgm:alg type="sp"/>
              <dgm:shape xmlns:r="http://schemas.openxmlformats.org/officeDocument/2006/relationships" type="ellipse" r:blip="">
                <dgm:adjLst/>
              </dgm:shape>
              <dgm:presOf/>
            </dgm:layoutNode>
            <dgm:layoutNode name="c5" styleLbl="node1">
              <dgm:alg type="sp"/>
              <dgm:shape xmlns:r="http://schemas.openxmlformats.org/officeDocument/2006/relationships" type="ellipse" r:blip="">
                <dgm:adjLst/>
              </dgm:shape>
              <dgm:presOf/>
            </dgm:layoutNode>
            <dgm:layoutNode name="c6" styleLbl="node1">
              <dgm:alg type="sp"/>
              <dgm:shape xmlns:r="http://schemas.openxmlformats.org/officeDocument/2006/relationships" type="ellipse" r:blip="">
                <dgm:adjLst/>
              </dgm:shape>
              <dgm:presOf/>
            </dgm:layoutNode>
            <dgm:layoutNode name="c7" styleLbl="node1">
              <dgm:alg type="sp"/>
              <dgm:shape xmlns:r="http://schemas.openxmlformats.org/officeDocument/2006/relationships" type="ellipse" r:blip="">
                <dgm:adjLst/>
              </dgm:shape>
              <dgm:presOf/>
            </dgm:layoutNode>
            <dgm:layoutNode name="c8" styleLbl="node1">
              <dgm:alg type="sp"/>
              <dgm:shape xmlns:r="http://schemas.openxmlformats.org/officeDocument/2006/relationships" type="ellipse" r:blip="">
                <dgm:adjLst/>
              </dgm:shape>
              <dgm:presOf/>
            </dgm:layoutNode>
            <dgm:layoutNode name="c9" styleLbl="node1">
              <dgm:alg type="sp"/>
              <dgm:shape xmlns:r="http://schemas.openxmlformats.org/officeDocument/2006/relationships" type="ellipse" r:blip="">
                <dgm:adjLst/>
              </dgm:shape>
              <dgm:presOf/>
            </dgm:layoutNode>
            <dgm:layoutNode name="c10" styleLbl="node1">
              <dgm:alg type="sp"/>
              <dgm:shape xmlns:r="http://schemas.openxmlformats.org/officeDocument/2006/relationships" type="ellipse" r:blip="">
                <dgm:adjLst/>
              </dgm:shape>
              <dgm:presOf/>
            </dgm:layoutNode>
            <dgm:layoutNode name="c11" styleLbl="node1">
              <dgm:alg type="sp"/>
              <dgm:shape xmlns:r="http://schemas.openxmlformats.org/officeDocument/2006/relationships" type="ellipse" r:blip="">
                <dgm:adjLst/>
              </dgm:shape>
              <dgm:presOf/>
            </dgm:layoutNode>
            <dgm:layoutNode name="c12" styleLbl="node1">
              <dgm:alg type="sp"/>
              <dgm:shape xmlns:r="http://schemas.openxmlformats.org/officeDocument/2006/relationships" type="ellipse" r:blip="">
                <dgm:adjLst/>
              </dgm:shape>
              <dgm:presOf/>
            </dgm:layoutNode>
            <dgm:layoutNode name="c13" styleLbl="node1">
              <dgm:alg type="sp"/>
              <dgm:shape xmlns:r="http://schemas.openxmlformats.org/officeDocument/2006/relationships" type="ellipse" r:blip="">
                <dgm:adjLst/>
              </dgm:shape>
              <dgm:presOf/>
            </dgm:layoutNode>
            <dgm:layoutNode name="c14" styleLbl="node1">
              <dgm:alg type="sp"/>
              <dgm:shape xmlns:r="http://schemas.openxmlformats.org/officeDocument/2006/relationships" type="ellipse" r:blip="">
                <dgm:adjLst/>
              </dgm:shape>
              <dgm:presOf/>
            </dgm:layoutNode>
            <dgm:layoutNode name="c15" styleLbl="node1">
              <dgm:alg type="sp"/>
              <dgm:shape xmlns:r="http://schemas.openxmlformats.org/officeDocument/2006/relationships" type="ellipse" r:blip="">
                <dgm:adjLst/>
              </dgm:shape>
              <dgm:presOf/>
            </dgm:layoutNode>
            <dgm:layoutNode name="c16" styleLbl="node1">
              <dgm:alg type="sp"/>
              <dgm:shape xmlns:r="http://schemas.openxmlformats.org/officeDocument/2006/relationships" type="ellipse" r:blip="">
                <dgm:adjLst/>
              </dgm:shape>
              <dgm:presOf/>
            </dgm:layoutNode>
            <dgm:layoutNode name="c17" styleLbl="node1">
              <dgm:alg type="sp"/>
              <dgm:shape xmlns:r="http://schemas.openxmlformats.org/officeDocument/2006/relationships" type="ellipse" r:blip="">
                <dgm:adjLst/>
              </dgm:shape>
              <dgm:presOf/>
            </dgm:layoutNode>
            <dgm:layoutNode name="c18" styleLbl="node1">
              <dgm:alg type="sp"/>
              <dgm:shape xmlns:r="http://schemas.openxmlformats.org/officeDocument/2006/relationships" type="ellipse" r:blip="">
                <dgm:adjLst/>
              </dgm:shape>
              <dgm:presOf/>
            </dgm:layoutNode>
          </dgm:layoutNode>
        </dgm:if>
        <dgm:if name="Name13" axis="self" ptType="node" func="revPos" op="equ" val="1">
          <dgm:layoutNode name="last">
            <dgm:alg type="composite"/>
            <dgm:shape xmlns:r="http://schemas.openxmlformats.org/officeDocument/2006/relationships" r:blip="">
              <dgm:adjLst/>
            </dgm:shape>
            <dgm:presOf/>
            <dgm:constrLst>
              <dgm:constr type="ctrX" for="ch" forName="circleTx" refType="w" fact="0.5"/>
              <dgm:constr type="t" for="ch" forName="circleTx" refType="w" fact="0.117"/>
              <dgm:constr type="w" for="ch" forName="circleTx" refType="h" refFor="ch" refForName="circleTx"/>
              <dgm:constr type="h" for="ch" forName="circleTx" refType="w" fact="0.85"/>
              <dgm:constr type="l" for="ch" forName="desTxN"/>
              <dgm:constr type="b" for="ch" forName="desTxN" refType="h"/>
              <dgm:constr type="w" for="ch" forName="desTxN" refType="w"/>
              <dgm:constr type="h" for="ch" forName="desTxN" refType="h" fact="0.37"/>
              <dgm:constr type="ctrX" for="ch" forName="spN" refType="w" fact="0.5"/>
              <dgm:constr type="t" for="ch" forName="spN"/>
              <dgm:constr type="w" for="ch" forName="spN" refType="w" fact="0.93"/>
              <dgm:constr type="h" for="ch" forName="spN" refType="h" fact="0.01"/>
            </dgm:constrLst>
            <dgm:layoutNode name="circleTx" styleLbl="node1">
              <dgm:alg type="tx"/>
              <dgm:shape xmlns:r="http://schemas.openxmlformats.org/officeDocument/2006/relationships" type="ellipse" r:blip="">
                <dgm:adjLst/>
              </dgm:shape>
              <dgm:presOf axis="self" ptType="node"/>
              <dgm:constrLst>
                <dgm:constr type="lMarg"/>
                <dgm:constr type="rMarg"/>
                <dgm:constr type="tMarg"/>
                <dgm:constr type="bMarg"/>
              </dgm:constrLst>
              <dgm:ruleLst>
                <dgm:rule type="primFontSz" val="5" fact="NaN" max="NaN"/>
              </dgm:ruleLst>
            </dgm:layoutNode>
            <dgm:choose name="Name14">
              <dgm:if name="Name15" axis="ch" ptType="node" func="cnt" op="gte" val="1">
                <dgm:layoutNode name="desTxN" styleLbl="revTx">
                  <dgm:varLst>
                    <dgm:bulletEnabled val="1"/>
                  </dgm:varLst>
                  <dgm:choose name="Name16">
                    <dgm:if name="Name17" axis="ch" ptType="node" func="cnt" op="equ" val="1">
                      <dgm:alg type="tx">
                        <dgm:param type="shpTxLTRAlignCh" val="l"/>
                      </dgm:alg>
                    </dgm:if>
                    <dgm:else name="Name18">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9"/>
            </dgm:choose>
            <dgm:layoutNode name="spN">
              <dgm:alg type="sp"/>
              <dgm:shape xmlns:r="http://schemas.openxmlformats.org/officeDocument/2006/relationships" r:blip="">
                <dgm:adjLst/>
              </dgm:shape>
              <dgm:presOf/>
            </dgm:layoutNode>
          </dgm:layoutNode>
        </dgm:if>
        <dgm:else name="Name20">
          <dgm:layoutNode name="middle">
            <dgm:alg type="composite"/>
            <dgm:shape xmlns:r="http://schemas.openxmlformats.org/officeDocument/2006/relationships" r:blip="">
              <dgm:adjLst/>
            </dgm:shape>
            <dgm:presOf/>
            <dgm:constrLst>
              <dgm:constr type="l" for="ch" forName="parTxMid"/>
              <dgm:constr type="t" for="ch" forName="parTxMid" refType="w" fact="0.167"/>
              <dgm:constr type="w" for="ch" forName="parTxMid" refType="w"/>
              <dgm:constr type="h" for="ch" forName="parTxMid" refType="w" fact="0.7"/>
              <dgm:constr type="l" for="ch" forName="desTxMid"/>
              <dgm:constr type="b" for="ch" forName="desTxMid" refType="h"/>
              <dgm:constr type="w" for="ch" forName="desTxMid" refType="w"/>
              <dgm:constr type="h" for="ch" forName="desTxMid" refType="h" fact="0.37"/>
              <dgm:constr type="ctrX" for="ch" forName="spMid" refType="w" fact="0.5"/>
              <dgm:constr type="t" for="ch" forName="spMid"/>
              <dgm:constr type="w" for="ch" forName="spMid" refType="w" fact="0.01"/>
              <dgm:constr type="h" for="ch" forName="spMid" refType="h" fact="0.01"/>
            </dgm:constrLst>
            <dgm:layoutNode name="parTxMid"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1">
              <dgm:if name="Name22" axis="ch" ptType="node" func="cnt" op="gte" val="1">
                <dgm:layoutNode name="desTxMid" styleLbl="revTx">
                  <dgm:varLst>
                    <dgm:bulletEnabled val="1"/>
                  </dgm:varLst>
                  <dgm:choose name="Name23">
                    <dgm:if name="Name24" axis="ch" ptType="node" func="cnt" op="equ" val="1">
                      <dgm:alg type="tx">
                        <dgm:param type="shpTxLTRAlignCh" val="l"/>
                      </dgm:alg>
                    </dgm:if>
                    <dgm:else name="Name25">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26"/>
            </dgm:choose>
            <dgm:layoutNode name="spMid">
              <dgm:alg type="sp"/>
              <dgm:shape xmlns:r="http://schemas.openxmlformats.org/officeDocument/2006/relationships" r:blip="">
                <dgm:adjLst/>
              </dgm:shape>
              <dgm:presOf/>
            </dgm:layoutNode>
          </dgm:layoutNode>
        </dgm:else>
      </dgm:choose>
      <dgm:forEach name="Name27" axis="followSib" ptType="sibTrans" cnt="1">
        <dgm:layoutNode name="chevronComposite1" styleLbl="alignImgPlace1">
          <dgm:alg type="composite"/>
          <dgm:shape xmlns:r="http://schemas.openxmlformats.org/officeDocument/2006/relationships" r:blip="">
            <dgm:adjLst/>
          </dgm:shape>
          <dgm:presOf/>
          <dgm:constrLst>
            <dgm:constr type="l" for="ch" forName="chevron1"/>
            <dgm:constr type="t" for="ch" forName="chevron1" refType="h" fact="0.1923"/>
            <dgm:constr type="w" for="ch" forName="chevron1" refType="w"/>
            <dgm:constr type="b" for="ch" forName="chevron1" refType="h"/>
            <dgm:constr type="l" for="ch" forName="spChevron1"/>
            <dgm:constr type="t" for="ch" forName="spChevron1"/>
            <dgm:constr type="w" for="ch" forName="spChevron1" refType="w" fact="0.01"/>
            <dgm:constr type="h" for="ch" forName="spChevron1" refType="h" fact="0.01"/>
          </dgm:constrLst>
          <dgm:layoutNode name="chevron1">
            <dgm:alg type="sp"/>
            <dgm:choose name="Name28">
              <dgm:if name="Name29" func="var" arg="dir" op="equ" val="norm">
                <dgm:shape xmlns:r="http://schemas.openxmlformats.org/officeDocument/2006/relationships" type="chevron" r:blip="">
                  <dgm:adjLst>
                    <dgm:adj idx="1" val="0.6231"/>
                  </dgm:adjLst>
                </dgm:shape>
              </dgm:if>
              <dgm:else name="Name30">
                <dgm:shape xmlns:r="http://schemas.openxmlformats.org/officeDocument/2006/relationships" rot="180" type="chevron" r:blip="">
                  <dgm:adjLst>
                    <dgm:adj idx="1" val="0.6231"/>
                  </dgm:adjLst>
                </dgm:shape>
              </dgm:else>
            </dgm:choose>
            <dgm:presOf/>
          </dgm:layoutNode>
          <dgm:layoutNode name="spChevron1">
            <dgm:alg type="sp"/>
            <dgm:shape xmlns:r="http://schemas.openxmlformats.org/officeDocument/2006/relationships" r:blip="">
              <dgm:adjLst/>
            </dgm:shape>
            <dgm:presOf/>
          </dgm:layoutNode>
        </dgm:layoutNode>
        <dgm:choose name="Name31">
          <dgm:if name="Name32" axis="root ch" ptType="all node" func="cnt" op="equ" val="2">
            <dgm:layoutNode name="overlap">
              <dgm:alg type="sp"/>
              <dgm:shape xmlns:r="http://schemas.openxmlformats.org/officeDocument/2006/relationships" r:blip="">
                <dgm:adjLst/>
              </dgm:shape>
              <dgm:presOf/>
            </dgm:layoutNode>
            <dgm:layoutNode name="chevronComposite2" styleLbl="alignImgPlace1">
              <dgm:alg type="composite"/>
              <dgm:shape xmlns:r="http://schemas.openxmlformats.org/officeDocument/2006/relationships" r:blip="">
                <dgm:adjLst/>
              </dgm:shape>
              <dgm:presOf/>
              <dgm:constrLst>
                <dgm:constr type="l" for="ch" forName="chevron2"/>
                <dgm:constr type="t" for="ch" forName="chevron2" refType="h" fact="0.1923"/>
                <dgm:constr type="w" for="ch" forName="chevron2" refType="w"/>
                <dgm:constr type="b" for="ch" forName="chevron2" refType="h"/>
                <dgm:constr type="l" for="ch" forName="spChevron2"/>
                <dgm:constr type="t" for="ch" forName="spChevron2"/>
                <dgm:constr type="w" for="ch" forName="spChevron2" refType="w" fact="0.01"/>
                <dgm:constr type="h" for="ch" forName="spChevron2" refType="h" fact="0.01"/>
              </dgm:constrLst>
              <dgm:layoutNode name="chevron2">
                <dgm:alg type="sp"/>
                <dgm:choose name="Name33">
                  <dgm:if name="Name34" func="var" arg="dir" op="equ" val="norm">
                    <dgm:shape xmlns:r="http://schemas.openxmlformats.org/officeDocument/2006/relationships" type="chevron" r:blip="">
                      <dgm:adjLst>
                        <dgm:adj idx="1" val="0.6231"/>
                      </dgm:adjLst>
                    </dgm:shape>
                  </dgm:if>
                  <dgm:else name="Name35">
                    <dgm:shape xmlns:r="http://schemas.openxmlformats.org/officeDocument/2006/relationships" rot="180" type="chevron" r:blip="">
                      <dgm:adjLst>
                        <dgm:adj idx="1" val="0.6231"/>
                      </dgm:adjLst>
                    </dgm:shape>
                  </dgm:else>
                </dgm:choose>
                <dgm:presOf/>
              </dgm:layoutNode>
              <dgm:layoutNode name="spChevron2">
                <dgm:alg type="sp"/>
                <dgm:shape xmlns:r="http://schemas.openxmlformats.org/officeDocument/2006/relationships" r:blip="">
                  <dgm:adjLst/>
                </dgm:shape>
                <dgm:presOf/>
              </dgm:layoutNode>
            </dgm:layoutNode>
          </dgm:if>
          <dgm:else name="Name36"/>
        </dgm:choos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arrow5">
  <dgm:title val=""/>
  <dgm:desc val=""/>
  <dgm:catLst>
    <dgm:cat type="relationship" pri="6000"/>
    <dgm:cat type="process" pri="31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lte" val="2">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 type="diam" refType="w" refFor="ch" refPtType="node" op="equ" fact="1.1"/>
        </dgm:constrLst>
      </dgm:if>
      <dgm:if name="Name11" axis="ch" ptType="node" func="cnt" op="equ" val="5">
        <dgm:constrLst>
          <dgm:constr type="primFontSz" for="ch" ptType="node" op="equ" val="65"/>
          <dgm:constr type="w" for="ch" ptType="node" refType="w"/>
          <dgm:constr type="h" for="ch" ptType="node" refType="w" refFor="ch" refPtType="node" op="equ"/>
          <dgm:constr type="sibSp" refType="w" refFor="ch" refPtType="node" fact="-0.2"/>
          <dgm:constr type="sibSp" refType="h" op="lte" fact="0.1"/>
        </dgm:constrLst>
      </dgm:if>
      <dgm:if name="Name12" axis="ch" ptType="node" func="cnt" op="equ" val="6">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3" axis="ch" ptType="node" func="cnt" op="equ" val="7">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4" axis="ch" ptType="node" func="cnt" op="equ" val="8">
        <dgm:constrLst>
          <dgm:constr type="primFontSz" for="ch" ptType="node" op="equ" val="65"/>
          <dgm:constr type="w" for="ch" ptType="node" refType="w"/>
          <dgm:constr type="h" for="ch" ptType="node" refType="w" refFor="ch" refPtType="node" op="equ"/>
          <dgm:constr type="sibSp"/>
          <dgm:constr type="sibSp" refType="h" op="lte" fact="0.1"/>
        </dgm:constrLst>
      </dgm:if>
      <dgm:if name="Name15" axis="ch" ptType="node" func="cnt" op="gte" val="9">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else name="Name16">
        <dgm:constrLst>
          <dgm:constr type="primFontSz" for="ch" ptType="node" op="equ" val="65"/>
          <dgm:constr type="w" for="ch" ptType="node" refType="w"/>
          <dgm:constr type="h" for="ch" ptType="node" refType="w" refFor="ch" refPtType="node" op="equ"/>
          <dgm:constr type="sibSp" refType="w" refFor="ch" refPtType="node" fact="-0.35"/>
        </dgm:constrLst>
      </dgm:else>
    </dgm:choose>
    <dgm:ruleLst/>
    <dgm:forEach name="Name17" axis="ch" ptType="node">
      <dgm:layoutNode name="arrow">
        <dgm:varLst>
          <dgm:bulletEnabled val="1"/>
        </dgm:varLst>
        <dgm:alg type="tx"/>
        <dgm:shape xmlns:r="http://schemas.openxmlformats.org/officeDocument/2006/relationships" type="downArrow" r:blip="">
          <dgm:adjLst>
            <dgm:adj idx="2" val="0.35"/>
          </dgm:adjLst>
        </dgm:shape>
        <dgm:presOf axis="desOrSelf" ptType="node"/>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D054636-8B18-4DAB-92ED-95A44C3FAB34}" type="datetimeFigureOut">
              <a:rPr lang="en-US" smtClean="0"/>
              <a:t>6/14/2023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AFD5A3D-DCA7-46E5-94B2-47E2E0E11351}" type="slidenum">
              <a:rPr lang="en-US" smtClean="0"/>
              <a:t>‹#›</a:t>
            </a:fld>
            <a:endParaRPr lang="en-US"/>
          </a:p>
        </p:txBody>
      </p:sp>
    </p:spTree>
    <p:extLst>
      <p:ext uri="{BB962C8B-B14F-4D97-AF65-F5344CB8AC3E}">
        <p14:creationId xmlns:p14="http://schemas.microsoft.com/office/powerpoint/2010/main" val="24844947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35C275-C3D2-1B41-BE8C-37B56A39E9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76753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10751-5E81-9847-9F27-5B96823CF0E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60685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10751-5E81-9847-9F27-5B96823CF0E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56254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10751-5E81-9847-9F27-5B96823CF0E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85661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Times" pitchFamily="2" charset="0"/>
              </a:rPr>
              <a:t>“What has been the greatest challenge to implementing an IBH initiative?</a:t>
            </a:r>
            <a:r>
              <a:rPr lang="en-US" sz="1800" b="1" dirty="0">
                <a:effectLst/>
                <a:latin typeface="Calibri" panose="020F0502020204030204" pitchFamily="34" charset="0"/>
                <a:ea typeface="Times" pitchFamily="2" charset="0"/>
              </a:rPr>
              <a:t> </a:t>
            </a:r>
            <a:r>
              <a:rPr lang="en-US" sz="1800" dirty="0">
                <a:effectLst/>
                <a:latin typeface="Calibri" panose="020F0502020204030204" pitchFamily="34" charset="0"/>
                <a:ea typeface="Times" pitchFamily="2" charset="0"/>
              </a:rPr>
              <a:t>(Please elaborate in the chat)”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10751-5E81-9847-9F27-5B96823CF0E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24239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Effective -- ”because it is measurement informed” it affords </a:t>
            </a:r>
            <a:r>
              <a:rPr lang="en-US" i="1" dirty="0"/>
              <a:t>quantifiable change</a:t>
            </a:r>
          </a:p>
          <a:p>
            <a:pPr marL="171450" indent="-171450">
              <a:buFontTx/>
              <a:buChar char="-"/>
            </a:pPr>
            <a:r>
              <a:rPr lang="en-US" i="0" dirty="0"/>
              <a:t>Timely – “for primary care, it is ‘treatment in my own backyard!’”</a:t>
            </a:r>
          </a:p>
          <a:p>
            <a:pPr marL="171450" indent="-171450">
              <a:buFontTx/>
              <a:buChar char="-"/>
            </a:pPr>
            <a:r>
              <a:rPr lang="en-US" i="0" dirty="0"/>
              <a:t>Synergistic – ”the product of this team is greater than the sum of its parts” – medical outcomes, cost savings for the patient and health system, etc. </a:t>
            </a:r>
          </a:p>
          <a:p>
            <a:pPr marL="171450" indent="-171450">
              <a:buFontTx/>
              <a:buChar char="-"/>
            </a:pPr>
            <a:endParaRPr lang="en-US" i="0" dirty="0"/>
          </a:p>
          <a:p>
            <a:pPr marL="171450" indent="-171450">
              <a:buFontTx/>
              <a:buChar char="-"/>
            </a:pPr>
            <a:endParaRPr lang="en-US" i="0" dirty="0"/>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10751-5E81-9847-9F27-5B96823CF0E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67486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i="0" dirty="0"/>
              <a:t>But for the populations I am hoping to serve, is this model scalable enough? What are my current re</a:t>
            </a:r>
          </a:p>
          <a:p>
            <a:pPr marL="171450" indent="-171450">
              <a:buFontTx/>
              <a:buChar char="-"/>
            </a:pPr>
            <a:endParaRPr lang="en-US" i="0" dirty="0"/>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10751-5E81-9847-9F27-5B96823CF0E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283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i="0" dirty="0"/>
              <a:t>But for the populations I am hoping to serve, is this model scalable enough? What are my current re</a:t>
            </a:r>
          </a:p>
          <a:p>
            <a:pPr marL="171450" indent="-171450">
              <a:buFontTx/>
              <a:buChar char="-"/>
            </a:pPr>
            <a:endParaRPr lang="en-US" i="0" dirty="0"/>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10751-5E81-9847-9F27-5B96823CF0E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28819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i="0" dirty="0"/>
              <a:t>But for the populations I am hoping to serve, is this model scalable enough? What are my current re</a:t>
            </a:r>
          </a:p>
          <a:p>
            <a:pPr marL="171450" indent="-171450">
              <a:buFontTx/>
              <a:buChar char="-"/>
            </a:pPr>
            <a:endParaRPr lang="en-US" i="0" dirty="0"/>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10751-5E81-9847-9F27-5B96823CF0E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91211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i="0" dirty="0"/>
              <a:t>But for the populations I am hoping to serve, is this model scalable enough? What are my current re</a:t>
            </a:r>
          </a:p>
          <a:p>
            <a:pPr marL="171450" indent="-171450">
              <a:buFontTx/>
              <a:buChar char="-"/>
            </a:pPr>
            <a:endParaRPr lang="en-US" i="0" dirty="0"/>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10751-5E81-9847-9F27-5B96823CF0E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63225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i="0" dirty="0"/>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10751-5E81-9847-9F27-5B96823CF0E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89000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9D71A4-44E1-A940-A9DD-8E54FABA7C2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77445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Both Patient and provider engagement; Adequate care manger resources</a:t>
            </a:r>
          </a:p>
          <a:p>
            <a:r>
              <a:rPr lang="en-US" dirty="0"/>
              <a:t>Sustainability of collaborative care management for depression in primary care settings with academic affiliations across New York State. </a:t>
            </a:r>
            <a:r>
              <a:rPr lang="en-US" i="1" dirty="0"/>
              <a:t>Implement Sci. </a:t>
            </a:r>
            <a:endParaRPr lang="en-US"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Pct val="25000"/>
                <a:buFontTx/>
                <a:buNone/>
                <a:tabLst/>
                <a:defRPr/>
              </a:pPr>
              <a:t>36</a:t>
            </a:fld>
            <a:endParaRPr kumimoji="0" lang="en-US"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0630830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Figure 2.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10751-5E81-9847-9F27-5B96823CF0E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22207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Pct val="25000"/>
                <a:buFontTx/>
                <a:buNone/>
                <a:tabLst/>
                <a:defRPr/>
              </a:pPr>
              <a:t>38</a:t>
            </a:fld>
            <a:endParaRPr kumimoji="0" lang="en-US"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5542530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Anna suggested reframing the 3 trials as a series of 3 questions. </a:t>
            </a:r>
          </a:p>
          <a:p>
            <a:endParaRPr lang="en-US" dirty="0"/>
          </a:p>
          <a:p>
            <a:r>
              <a:rPr lang="en-US" dirty="0"/>
              <a:t>This slide demonstrates the questions we have and what we want to learn.</a:t>
            </a:r>
          </a:p>
          <a:p>
            <a:endParaRPr lang="en-US" dirty="0"/>
          </a:p>
          <a:p>
            <a:r>
              <a:rPr lang="en-US" dirty="0"/>
              <a:t>Do patient outcomes improve more with a CoCM for OUD/MHD model vs CoCM for MHD.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73634D-3E5D-EC49-B258-74CBD3DF80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09671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28F72A-E4EE-774A-8C00-3422CC3390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96742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28F72A-E4EE-774A-8C00-3422CC3390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42092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28F72A-E4EE-774A-8C00-3422CC3390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25326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28F72A-E4EE-774A-8C00-3422CC3390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507753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28F72A-E4EE-774A-8C00-3422CC3390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967169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Supplemental Table 1. </a:t>
            </a:r>
            <a:r>
              <a:rPr lang="en-US" sz="1800" dirty="0">
                <a:effectLst/>
                <a:latin typeface="Calibri" panose="020F0502020204030204" pitchFamily="34" charset="0"/>
                <a:ea typeface="Calibri" panose="020F0502020204030204" pitchFamily="34" charset="0"/>
                <a:cs typeface="Times New Roman" panose="02020603050405020304" pitchFamily="18" charset="0"/>
              </a:rPr>
              <a:t>Characteristics of the four EHC primary care clinics that have established the Collaborative Care Model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CoCM</a:t>
            </a:r>
            <a:r>
              <a:rPr lang="en-US" sz="1800" dirty="0">
                <a:effectLst/>
                <a:latin typeface="Calibri" panose="020F0502020204030204" pitchFamily="34" charset="0"/>
                <a:ea typeface="Calibri" panose="020F0502020204030204" pitchFamily="34" charset="0"/>
                <a:cs typeface="Times New Roman" panose="02020603050405020304" pitchFamily="18" charset="0"/>
              </a:rPr>
              <a:t>) for enhanced delivery of behavioral health services. This includes an embedded “Behavioral Health Care Manager” (BHCM) who performs a psychiatric assessment, determines eligibility for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CoCM</a:t>
            </a:r>
            <a:r>
              <a:rPr lang="en-US" sz="1800" dirty="0">
                <a:effectLst/>
                <a:latin typeface="Calibri" panose="020F0502020204030204" pitchFamily="34" charset="0"/>
                <a:ea typeface="Calibri" panose="020F0502020204030204" pitchFamily="34" charset="0"/>
                <a:cs typeface="Times New Roman" panose="02020603050405020304" pitchFamily="18" charset="0"/>
              </a:rPr>
              <a:t>, provides brief psychotherapy interventions, monitors for symptomatic improvement/medication adherence and tolerance, maintains a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CoCM</a:t>
            </a:r>
            <a:r>
              <a:rPr lang="en-US" sz="1800" dirty="0">
                <a:effectLst/>
                <a:latin typeface="Calibri" panose="020F0502020204030204" pitchFamily="34" charset="0"/>
                <a:ea typeface="Calibri" panose="020F0502020204030204" pitchFamily="34" charset="0"/>
                <a:cs typeface="Times New Roman" panose="02020603050405020304" pitchFamily="18" charset="0"/>
              </a:rPr>
              <a:t> registry, and liaises between patient, Primary Care Clinician (PCP) and Psychiatric Consultant. To date, our program has enrolled 1,137 patients in the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CoCM</a:t>
            </a:r>
            <a:r>
              <a:rPr lang="en-US" sz="1800" dirty="0">
                <a:effectLst/>
                <a:latin typeface="Calibri" panose="020F0502020204030204" pitchFamily="34" charset="0"/>
                <a:ea typeface="Calibri" panose="020F0502020204030204" pitchFamily="34" charset="0"/>
                <a:cs typeface="Times New Roman" panose="02020603050405020304" pitchFamily="18" charset="0"/>
              </a:rPr>
              <a:t> from a population of 36,945 registered primary care patients across four clinical populations.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28F72A-E4EE-774A-8C00-3422CC3390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20118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Samantha</a:t>
            </a:r>
          </a:p>
          <a:p>
            <a:endParaRPr lang="en-US" dirty="0"/>
          </a:p>
          <a:p>
            <a:r>
              <a:rPr lang="en-US" dirty="0"/>
              <a:t>… Why CoCM?</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10751-5E81-9847-9F27-5B96823CF0E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927158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Supplemental Table 1. </a:t>
            </a:r>
            <a:r>
              <a:rPr lang="en-US" sz="1800" dirty="0">
                <a:effectLst/>
                <a:latin typeface="Calibri" panose="020F0502020204030204" pitchFamily="34" charset="0"/>
                <a:ea typeface="Calibri" panose="020F0502020204030204" pitchFamily="34" charset="0"/>
                <a:cs typeface="Times New Roman" panose="02020603050405020304" pitchFamily="18" charset="0"/>
              </a:rPr>
              <a:t>Characteristics of the four EHC primary care clinics that have established the Collaborative Care Model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CoCM</a:t>
            </a:r>
            <a:r>
              <a:rPr lang="en-US" sz="1800" dirty="0">
                <a:effectLst/>
                <a:latin typeface="Calibri" panose="020F0502020204030204" pitchFamily="34" charset="0"/>
                <a:ea typeface="Calibri" panose="020F0502020204030204" pitchFamily="34" charset="0"/>
                <a:cs typeface="Times New Roman" panose="02020603050405020304" pitchFamily="18" charset="0"/>
              </a:rPr>
              <a:t>) for enhanced delivery of behavioral health services. This includes an embedded “Behavioral Health Care Manager” (BHCM) who performs a psychiatric assessment, determines eligibility for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CoCM</a:t>
            </a:r>
            <a:r>
              <a:rPr lang="en-US" sz="1800" dirty="0">
                <a:effectLst/>
                <a:latin typeface="Calibri" panose="020F0502020204030204" pitchFamily="34" charset="0"/>
                <a:ea typeface="Calibri" panose="020F0502020204030204" pitchFamily="34" charset="0"/>
                <a:cs typeface="Times New Roman" panose="02020603050405020304" pitchFamily="18" charset="0"/>
              </a:rPr>
              <a:t>, provides brief psychotherapy interventions, monitors for symptomatic improvement/medication adherence and tolerance, maintains a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CoCM</a:t>
            </a:r>
            <a:r>
              <a:rPr lang="en-US" sz="1800" dirty="0">
                <a:effectLst/>
                <a:latin typeface="Calibri" panose="020F0502020204030204" pitchFamily="34" charset="0"/>
                <a:ea typeface="Calibri" panose="020F0502020204030204" pitchFamily="34" charset="0"/>
                <a:cs typeface="Times New Roman" panose="02020603050405020304" pitchFamily="18" charset="0"/>
              </a:rPr>
              <a:t> registry, and liaises between patient, Primary Care Clinician (PCP) and Psychiatric Consultant. To date, our program has enrolled 1,137 patients in the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CoCM</a:t>
            </a:r>
            <a:r>
              <a:rPr lang="en-US" sz="1800" dirty="0">
                <a:effectLst/>
                <a:latin typeface="Calibri" panose="020F0502020204030204" pitchFamily="34" charset="0"/>
                <a:ea typeface="Calibri" panose="020F0502020204030204" pitchFamily="34" charset="0"/>
                <a:cs typeface="Times New Roman" panose="02020603050405020304" pitchFamily="18" charset="0"/>
              </a:rPr>
              <a:t> from a population of 36,945 registered primary care patients across four clinical populations.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28F72A-E4EE-774A-8C00-3422CC3390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485562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28F72A-E4EE-774A-8C00-3422CC3390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45865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33D9A3-B5FC-9D4B-99EE-DF8349EC22C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647190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Calibri"/>
              <a:buChar char="-"/>
            </a:pPr>
            <a:r>
              <a:rPr lang="en-US" dirty="0">
                <a:cs typeface="Calibri" panose="020F0502020204030204"/>
              </a:rPr>
              <a:t>Knowing how complex our lives can be, It is important to check-in with yourself regularly- "How am I feeling in mind, body, and spirit?, Do I need anything? Do I want anything? It is also important to be aware of when you are getting into a rough place and need some support.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33D9A3-B5FC-9D4B-99EE-DF8349EC22C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324676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Here’s another way to think about self-care. Do I know when I am depleted? Do I make efforts to recharge my mind, body, and spirit throughout the day?</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F33D9A3-B5FC-9D4B-99EE-DF8349EC22C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60149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11FB8A-315D-4A45-ABD0-8E4C768C12F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907423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11FB8A-315D-4A45-ABD0-8E4C768C12F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467489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11FB8A-315D-4A45-ABD0-8E4C768C12F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096935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11FB8A-315D-4A45-ABD0-8E4C768C12F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50593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11FB8A-315D-4A45-ABD0-8E4C768C12F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83909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What was not readily apparent however, was the SCOPE of the ACCESS problem… this took some considerable networking and digging with our data analysists, business leads and administrators… but what I found was that the problem is MUCH larger than anyone anticipated…</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Emory Healthcare Network is a LARGE, heterogeneous entity distributed across a large geographic area of northwest GA. The clinical footprint of Adult Outpatient Psychiatry is one floor of physicians comprised of 7.68 total clinical effort…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FY2021 we received potential internal referrals from over 70 “Primary Care Clinics” NOT including other outpatient specialty services and our call center received over 21,000 inquiries from patients not established at Emory Healthcare for mental health services…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Ultimately, about 7700 appointment requests were filtered through and only ~2500 patients were scheduled for an appointment… at best, we were able to field about 1/3 of new patient requests that that made it past initial screening…</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We have no direct data on what happened to the other 2/3…</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10751-5E81-9847-9F27-5B96823CF0E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617874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These 2 offerings are great opportunities to engage with FSAP in an easy, approachable ways. This may be less overwhelming for some people rather than starting with counseling or coaching services.</a:t>
            </a:r>
          </a:p>
          <a:p>
            <a:endParaRPr lang="en-US" dirty="0">
              <a:cs typeface="Calibri"/>
            </a:endParaRPr>
          </a:p>
          <a:p>
            <a:r>
              <a:rPr lang="en-US" dirty="0">
                <a:cs typeface="Calibri"/>
              </a:rPr>
              <a:t>The WBCI is offered to all faculty &amp; staff and is a great way to maintain self-care or improve your coping practices. You will complete an online assessment, have a 1-to-1 meeting to discuss the results, and walk away with a plan for self-care.</a:t>
            </a:r>
          </a:p>
          <a:p>
            <a:endParaRPr lang="en-US" dirty="0">
              <a:cs typeface="Calibri"/>
            </a:endParaRPr>
          </a:p>
          <a:p>
            <a:r>
              <a:rPr lang="en-US" dirty="0">
                <a:cs typeface="Calibri"/>
              </a:rPr>
              <a:t>The online self-screening tools can help you develop insight about what may be happening and gives you are reference point to start a conversation with your FSAP clinician. The results do not come to FSAP.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33D9A3-B5FC-9D4B-99EE-DF8349EC22C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930817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33D9A3-B5FC-9D4B-99EE-DF8349EC22C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125066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CC14337-BA04-44AE-9475-F72B29E982C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8624442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I will give everybody a few moments to capture the QR code that takes you directly to our website, so that you can review it at a later time. You will already have the site in your browser for easy access. </a:t>
            </a:r>
          </a:p>
          <a:p>
            <a:endParaRPr lang="en-US" dirty="0">
              <a:cs typeface="Calibri"/>
            </a:endParaRPr>
          </a:p>
          <a:p>
            <a:r>
              <a:rPr lang="en-US" dirty="0">
                <a:cs typeface="Calibri"/>
              </a:rPr>
              <a:t>You have a variety of ways to get in contact with us. 1 easy way to stay current with what we are offering is to join the FSAP Listserv.  Please notify the facilitator of this meeting (your contact person for this overview) and they will update me with the list of names to add to the listserv.</a:t>
            </a:r>
          </a:p>
          <a:p>
            <a:endParaRPr lang="en-US" dirty="0">
              <a:cs typeface="Calibri"/>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C14337-BA04-44AE-9475-F72B29E982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298415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C9FBCB-EE77-4C3B-B352-B392BABB67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80756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it is likely that most of these patients receive treatment in Primary Care…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10751-5E81-9847-9F27-5B96823CF0E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08102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Effective -- ”because it is measurement informed” it affords </a:t>
            </a:r>
            <a:r>
              <a:rPr lang="en-US" i="1" dirty="0"/>
              <a:t>quantifiable change</a:t>
            </a:r>
          </a:p>
          <a:p>
            <a:pPr marL="171450" indent="-171450">
              <a:buFontTx/>
              <a:buChar char="-"/>
            </a:pPr>
            <a:r>
              <a:rPr lang="en-US" i="0" dirty="0"/>
              <a:t>Timely – “for primary care, it is ‘treatment in my own backyard!’”</a:t>
            </a:r>
          </a:p>
          <a:p>
            <a:pPr marL="171450" indent="-171450">
              <a:buFontTx/>
              <a:buChar char="-"/>
            </a:pPr>
            <a:r>
              <a:rPr lang="en-US" i="0" dirty="0"/>
              <a:t>Synergistic – ”the product of this team is greater than the sum of its parts” – medical outcomes, cost savings for the patient and health system, etc. </a:t>
            </a:r>
          </a:p>
          <a:p>
            <a:pPr marL="171450" indent="-171450">
              <a:buFontTx/>
              <a:buChar char="-"/>
            </a:pPr>
            <a:endParaRPr lang="en-US" i="0" dirty="0"/>
          </a:p>
          <a:p>
            <a:pPr marL="171450" indent="-171450">
              <a:buFontTx/>
              <a:buChar char="-"/>
            </a:pPr>
            <a:endParaRPr lang="en-US" i="0" dirty="0"/>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10751-5E81-9847-9F27-5B96823CF0E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6087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10751-5E81-9847-9F27-5B96823CF0E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78185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Your true north, your singular goal</a:t>
            </a:r>
          </a:p>
          <a:p>
            <a:pPr marL="171450" indent="-171450">
              <a:buFontTx/>
              <a:buChar char="-"/>
            </a:pPr>
            <a:endParaRPr lang="en-US" dirty="0"/>
          </a:p>
          <a:p>
            <a:pPr marL="171450" indent="-171450">
              <a:buFontTx/>
              <a:buChar char="-"/>
            </a:pPr>
            <a:r>
              <a:rPr lang="en-US" dirty="0"/>
              <a:t>Patient experience – mitigate stigma, promote adherence and engagement</a:t>
            </a:r>
          </a:p>
          <a:p>
            <a:pPr marL="171450" indent="-171450">
              <a:buFontTx/>
              <a:buChar char="-"/>
            </a:pPr>
            <a:r>
              <a:rPr lang="en-US" dirty="0"/>
              <a:t>Quality – anchor and improve care with quantifiable metrics</a:t>
            </a:r>
          </a:p>
          <a:p>
            <a:pPr marL="171450" indent="-171450">
              <a:buFontTx/>
              <a:buChar char="-"/>
            </a:pPr>
            <a:r>
              <a:rPr lang="en-US" dirty="0"/>
              <a:t>Sustainability – remain adequately resourced/staffed</a:t>
            </a:r>
          </a:p>
          <a:p>
            <a:pPr marL="171450" indent="-171450">
              <a:buFontTx/>
              <a:buChar char="-"/>
            </a:pPr>
            <a:r>
              <a:rPr lang="en-US" dirty="0"/>
              <a:t>Strategic Growth – thinking beyond primary care, linkage with other specialties and patient populations</a:t>
            </a:r>
          </a:p>
          <a:p>
            <a:pPr marL="171450" indent="-171450">
              <a:buFontTx/>
              <a:buChar char="-"/>
            </a:pPr>
            <a:r>
              <a:rPr lang="en-US" dirty="0"/>
              <a:t>Research &amp; Education – help make our colleagues more effective and advance the field of “integration”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10751-5E81-9847-9F27-5B96823CF0E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10306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10751-5E81-9847-9F27-5B96823CF0E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58273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g"/><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g"/><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905001"/>
            <a:ext cx="10058400" cy="2593975"/>
          </a:xfrm>
        </p:spPr>
        <p:txBody>
          <a:bodyPr anchor="b"/>
          <a:lstStyle>
            <a:lvl1pPr>
              <a:defRPr sz="6600">
                <a:ln>
                  <a:noFill/>
                </a:ln>
                <a:solidFill>
                  <a:schemeClr val="tx2"/>
                </a:solidFill>
              </a:defRPr>
            </a:lvl1pPr>
          </a:lstStyle>
          <a:p>
            <a:r>
              <a:rPr lang="en-US"/>
              <a:t>Click to edit Master title style</a:t>
            </a:r>
          </a:p>
        </p:txBody>
      </p:sp>
      <p:sp>
        <p:nvSpPr>
          <p:cNvPr id="3" name="Subtitle 2"/>
          <p:cNvSpPr>
            <a:spLocks noGrp="1"/>
          </p:cNvSpPr>
          <p:nvPr>
            <p:ph type="subTitle" idx="1"/>
          </p:nvPr>
        </p:nvSpPr>
        <p:spPr>
          <a:xfrm>
            <a:off x="914400" y="4572000"/>
            <a:ext cx="8615680" cy="1066800"/>
          </a:xfrm>
        </p:spPr>
        <p:txBody>
          <a:bodyPr>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Slide Number Placeholder 5"/>
          <p:cNvSpPr>
            <a:spLocks noGrp="1"/>
          </p:cNvSpPr>
          <p:nvPr>
            <p:ph type="sldNum" sz="quarter" idx="10"/>
          </p:nvPr>
        </p:nvSpPr>
        <p:spPr>
          <a:ln/>
        </p:spPr>
        <p:txBody>
          <a:bodyPr/>
          <a:lstStyle>
            <a:lvl1pPr>
              <a:defRPr/>
            </a:lvl1pPr>
          </a:lstStyle>
          <a:p>
            <a:pPr>
              <a:defRPr/>
            </a:pPr>
            <a:fld id="{1A915A82-49C7-4806-BDA9-05EB79BBE411}" type="slidenum">
              <a:rPr lang="en-US"/>
              <a:pPr>
                <a:defRPr/>
              </a:pPr>
              <a:t>‹#›</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Date Placeholder 3"/>
          <p:cNvSpPr>
            <a:spLocks noGrp="1"/>
          </p:cNvSpPr>
          <p:nvPr>
            <p:ph type="dt" sz="half" idx="12"/>
          </p:nvPr>
        </p:nvSpPr>
        <p:spPr/>
        <p:txBody>
          <a:bodyPr/>
          <a:lstStyle>
            <a:lvl1pPr>
              <a:defRPr/>
            </a:lvl1pPr>
          </a:lstStyle>
          <a:p>
            <a:pPr>
              <a:defRPr/>
            </a:pPr>
            <a:fld id="{798681CB-B50F-4C07-8DBB-724CB61DB491}" type="datetimeFigureOut">
              <a:rPr lang="en-US"/>
              <a:pPr>
                <a:defRPr/>
              </a:pPr>
              <a:t>6/14/2023</a:t>
            </a:fld>
            <a:endParaRPr lang="en-US"/>
          </a:p>
        </p:txBody>
      </p:sp>
    </p:spTree>
    <p:extLst>
      <p:ext uri="{BB962C8B-B14F-4D97-AF65-F5344CB8AC3E}">
        <p14:creationId xmlns:p14="http://schemas.microsoft.com/office/powerpoint/2010/main" val="4269556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a:ln/>
        </p:spPr>
        <p:txBody>
          <a:bodyPr/>
          <a:lstStyle>
            <a:lvl1pPr>
              <a:defRPr/>
            </a:lvl1pPr>
          </a:lstStyle>
          <a:p>
            <a:pPr>
              <a:defRPr/>
            </a:pPr>
            <a:fld id="{D6533A1B-1D9E-4228-B908-7BF7C188EC05}" type="slidenum">
              <a:rPr lang="en-US"/>
              <a:pPr>
                <a:defRPr/>
              </a:pPr>
              <a:t>‹#›</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Date Placeholder 3"/>
          <p:cNvSpPr>
            <a:spLocks noGrp="1"/>
          </p:cNvSpPr>
          <p:nvPr>
            <p:ph type="dt" sz="half" idx="12"/>
          </p:nvPr>
        </p:nvSpPr>
        <p:spPr/>
        <p:txBody>
          <a:bodyPr/>
          <a:lstStyle>
            <a:lvl1pPr>
              <a:defRPr/>
            </a:lvl1pPr>
          </a:lstStyle>
          <a:p>
            <a:pPr>
              <a:defRPr/>
            </a:pPr>
            <a:fld id="{15094CE5-F510-4428-A6A4-F1C5342D6B2A}" type="datetimeFigureOut">
              <a:rPr lang="en-US"/>
              <a:pPr>
                <a:defRPr/>
              </a:pPr>
              <a:t>6/14/2023</a:t>
            </a:fld>
            <a:endParaRPr lang="en-US"/>
          </a:p>
        </p:txBody>
      </p:sp>
    </p:spTree>
    <p:extLst>
      <p:ext uri="{BB962C8B-B14F-4D97-AF65-F5344CB8AC3E}">
        <p14:creationId xmlns:p14="http://schemas.microsoft.com/office/powerpoint/2010/main" val="22033202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336800" cy="5851525"/>
          </a:xfrm>
        </p:spPr>
        <p:txBody>
          <a:bodyPr vert="eaVert" anchor="b" anchorCtr="0"/>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a:ln/>
        </p:spPr>
        <p:txBody>
          <a:bodyPr/>
          <a:lstStyle>
            <a:lvl1pPr>
              <a:defRPr/>
            </a:lvl1pPr>
          </a:lstStyle>
          <a:p>
            <a:pPr>
              <a:defRPr/>
            </a:pPr>
            <a:fld id="{3C663543-2A2C-493D-9EF9-EA1AE46F0FF8}" type="slidenum">
              <a:rPr lang="en-US"/>
              <a:pPr>
                <a:defRPr/>
              </a:pPr>
              <a:t>‹#›</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Date Placeholder 3"/>
          <p:cNvSpPr>
            <a:spLocks noGrp="1"/>
          </p:cNvSpPr>
          <p:nvPr>
            <p:ph type="dt" sz="half" idx="12"/>
          </p:nvPr>
        </p:nvSpPr>
        <p:spPr/>
        <p:txBody>
          <a:bodyPr/>
          <a:lstStyle>
            <a:lvl1pPr>
              <a:defRPr/>
            </a:lvl1pPr>
          </a:lstStyle>
          <a:p>
            <a:pPr>
              <a:defRPr/>
            </a:pPr>
            <a:fld id="{5089842E-FAE8-4383-81E6-FD7C5A74302D}" type="datetimeFigureOut">
              <a:rPr lang="en-US"/>
              <a:pPr>
                <a:defRPr/>
              </a:pPr>
              <a:t>6/14/2023</a:t>
            </a:fld>
            <a:endParaRPr lang="en-US"/>
          </a:p>
        </p:txBody>
      </p:sp>
    </p:spTree>
    <p:extLst>
      <p:ext uri="{BB962C8B-B14F-4D97-AF65-F5344CB8AC3E}">
        <p14:creationId xmlns:p14="http://schemas.microsoft.com/office/powerpoint/2010/main" val="37394814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905001"/>
            <a:ext cx="10058400" cy="2593975"/>
          </a:xfrm>
        </p:spPr>
        <p:txBody>
          <a:bodyPr anchor="b"/>
          <a:lstStyle>
            <a:lvl1pPr>
              <a:defRPr sz="6600">
                <a:ln>
                  <a:noFill/>
                </a:ln>
                <a:solidFill>
                  <a:schemeClr val="tx2"/>
                </a:solidFill>
              </a:defRPr>
            </a:lvl1pPr>
          </a:lstStyle>
          <a:p>
            <a:r>
              <a:rPr lang="en-US"/>
              <a:t>Click to edit Master title style</a:t>
            </a:r>
          </a:p>
        </p:txBody>
      </p:sp>
      <p:sp>
        <p:nvSpPr>
          <p:cNvPr id="3" name="Subtitle 2"/>
          <p:cNvSpPr>
            <a:spLocks noGrp="1"/>
          </p:cNvSpPr>
          <p:nvPr>
            <p:ph type="subTitle" idx="1"/>
          </p:nvPr>
        </p:nvSpPr>
        <p:spPr>
          <a:xfrm>
            <a:off x="914400" y="4572000"/>
            <a:ext cx="8615680" cy="1066800"/>
          </a:xfrm>
        </p:spPr>
        <p:txBody>
          <a:bodyPr>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Slide Number Placeholder 5"/>
          <p:cNvSpPr>
            <a:spLocks noGrp="1"/>
          </p:cNvSpPr>
          <p:nvPr>
            <p:ph type="sldNum" sz="quarter" idx="10"/>
          </p:nvPr>
        </p:nvSpPr>
        <p:spPr>
          <a:ln/>
        </p:spPr>
        <p:txBody>
          <a:bodyPr/>
          <a:lstStyle>
            <a:lvl1pPr>
              <a:defRPr/>
            </a:lvl1pPr>
          </a:lstStyle>
          <a:p>
            <a:pPr>
              <a:defRPr/>
            </a:pPr>
            <a:fld id="{3DE98C06-FB6B-472D-86A7-8BC0FF9E7E66}" type="slidenum">
              <a:rPr lang="en-US"/>
              <a:pPr>
                <a:defRPr/>
              </a:pPr>
              <a:t>‹#›</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Date Placeholder 3"/>
          <p:cNvSpPr>
            <a:spLocks noGrp="1"/>
          </p:cNvSpPr>
          <p:nvPr>
            <p:ph type="dt" sz="half" idx="12"/>
          </p:nvPr>
        </p:nvSpPr>
        <p:spPr/>
        <p:txBody>
          <a:bodyPr/>
          <a:lstStyle>
            <a:lvl1pPr>
              <a:defRPr/>
            </a:lvl1pPr>
          </a:lstStyle>
          <a:p>
            <a:pPr>
              <a:defRPr/>
            </a:pPr>
            <a:fld id="{47C9A956-71C4-4B72-99E8-9323BB38CD66}" type="datetimeFigureOut">
              <a:rPr lang="en-US"/>
              <a:pPr>
                <a:defRPr/>
              </a:pPr>
              <a:t>6/14/2023</a:t>
            </a:fld>
            <a:endParaRPr lang="en-US"/>
          </a:p>
        </p:txBody>
      </p:sp>
    </p:spTree>
    <p:extLst>
      <p:ext uri="{BB962C8B-B14F-4D97-AF65-F5344CB8AC3E}">
        <p14:creationId xmlns:p14="http://schemas.microsoft.com/office/powerpoint/2010/main" val="28668213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a:ln/>
        </p:spPr>
        <p:txBody>
          <a:bodyPr/>
          <a:lstStyle>
            <a:lvl1pPr>
              <a:defRPr/>
            </a:lvl1pPr>
          </a:lstStyle>
          <a:p>
            <a:pPr>
              <a:defRPr/>
            </a:pPr>
            <a:fld id="{5A466840-D91F-48A1-8CD7-2992ECF066AF}" type="slidenum">
              <a:rPr lang="en-US"/>
              <a:pPr>
                <a:defRPr/>
              </a:pPr>
              <a:t>‹#›</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Date Placeholder 3"/>
          <p:cNvSpPr>
            <a:spLocks noGrp="1"/>
          </p:cNvSpPr>
          <p:nvPr>
            <p:ph type="dt" sz="half" idx="12"/>
          </p:nvPr>
        </p:nvSpPr>
        <p:spPr/>
        <p:txBody>
          <a:bodyPr/>
          <a:lstStyle>
            <a:lvl1pPr>
              <a:defRPr/>
            </a:lvl1pPr>
          </a:lstStyle>
          <a:p>
            <a:pPr>
              <a:defRPr/>
            </a:pPr>
            <a:fld id="{AF5B8ADA-8C22-412C-8B21-47BF26897B28}" type="datetimeFigureOut">
              <a:rPr lang="en-US"/>
              <a:pPr>
                <a:defRPr/>
              </a:pPr>
              <a:t>6/14/2023</a:t>
            </a:fld>
            <a:endParaRPr lang="en-US"/>
          </a:p>
        </p:txBody>
      </p:sp>
    </p:spTree>
    <p:extLst>
      <p:ext uri="{BB962C8B-B14F-4D97-AF65-F5344CB8AC3E}">
        <p14:creationId xmlns:p14="http://schemas.microsoft.com/office/powerpoint/2010/main" val="15255773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5" y="5486400"/>
            <a:ext cx="10212916" cy="1168400"/>
          </a:xfrm>
        </p:spPr>
        <p:txBody>
          <a:bodyPr anchor="t"/>
          <a:lstStyle>
            <a:lvl1pPr algn="l">
              <a:defRPr sz="3600" b="0" cap="all"/>
            </a:lvl1pPr>
          </a:lstStyle>
          <a:p>
            <a:r>
              <a:rPr lang="en-US"/>
              <a:t>Click to edit Master title style</a:t>
            </a:r>
          </a:p>
        </p:txBody>
      </p:sp>
      <p:sp>
        <p:nvSpPr>
          <p:cNvPr id="3" name="Text Placeholder 2"/>
          <p:cNvSpPr>
            <a:spLocks noGrp="1"/>
          </p:cNvSpPr>
          <p:nvPr>
            <p:ph type="body" idx="1"/>
          </p:nvPr>
        </p:nvSpPr>
        <p:spPr>
          <a:xfrm>
            <a:off x="963085" y="3852863"/>
            <a:ext cx="8180916" cy="163353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Slide Number Placeholder 5"/>
          <p:cNvSpPr>
            <a:spLocks noGrp="1"/>
          </p:cNvSpPr>
          <p:nvPr>
            <p:ph type="sldNum" sz="quarter" idx="10"/>
          </p:nvPr>
        </p:nvSpPr>
        <p:spPr>
          <a:ln/>
        </p:spPr>
        <p:txBody>
          <a:bodyPr/>
          <a:lstStyle>
            <a:lvl1pPr>
              <a:defRPr/>
            </a:lvl1pPr>
          </a:lstStyle>
          <a:p>
            <a:pPr>
              <a:defRPr/>
            </a:pPr>
            <a:fld id="{A511312A-D3D6-4CEA-B2D1-F75B1BF73566}" type="slidenum">
              <a:rPr lang="en-US"/>
              <a:pPr>
                <a:defRPr/>
              </a:pPr>
              <a:t>‹#›</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Date Placeholder 3"/>
          <p:cNvSpPr>
            <a:spLocks noGrp="1"/>
          </p:cNvSpPr>
          <p:nvPr>
            <p:ph type="dt" sz="half" idx="12"/>
          </p:nvPr>
        </p:nvSpPr>
        <p:spPr/>
        <p:txBody>
          <a:bodyPr/>
          <a:lstStyle>
            <a:lvl1pPr>
              <a:defRPr/>
            </a:lvl1pPr>
          </a:lstStyle>
          <a:p>
            <a:pPr>
              <a:defRPr/>
            </a:pPr>
            <a:fld id="{1224D017-697B-46F5-84D6-B24C3B4203F8}" type="datetimeFigureOut">
              <a:rPr lang="en-US"/>
              <a:pPr>
                <a:defRPr/>
              </a:pPr>
              <a:t>6/14/2023</a:t>
            </a:fld>
            <a:endParaRPr lang="en-US"/>
          </a:p>
        </p:txBody>
      </p:sp>
    </p:spTree>
    <p:extLst>
      <p:ext uri="{BB962C8B-B14F-4D97-AF65-F5344CB8AC3E}">
        <p14:creationId xmlns:p14="http://schemas.microsoft.com/office/powerpoint/2010/main" val="5588080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536192"/>
            <a:ext cx="48768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892800" y="1536192"/>
            <a:ext cx="48768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p:cNvSpPr>
            <a:spLocks noGrp="1"/>
          </p:cNvSpPr>
          <p:nvPr>
            <p:ph type="sldNum" sz="quarter" idx="10"/>
          </p:nvPr>
        </p:nvSpPr>
        <p:spPr>
          <a:ln/>
        </p:spPr>
        <p:txBody>
          <a:bodyPr/>
          <a:lstStyle>
            <a:lvl1pPr>
              <a:defRPr/>
            </a:lvl1pPr>
          </a:lstStyle>
          <a:p>
            <a:pPr>
              <a:defRPr/>
            </a:pPr>
            <a:fld id="{A3CB2394-749B-431A-87AD-572074704F2A}" type="slidenum">
              <a:rPr lang="en-US"/>
              <a:pPr>
                <a:defRPr/>
              </a:pPr>
              <a:t>‹#›</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Date Placeholder 3"/>
          <p:cNvSpPr>
            <a:spLocks noGrp="1"/>
          </p:cNvSpPr>
          <p:nvPr>
            <p:ph type="dt" sz="half" idx="12"/>
          </p:nvPr>
        </p:nvSpPr>
        <p:spPr/>
        <p:txBody>
          <a:bodyPr/>
          <a:lstStyle>
            <a:lvl1pPr>
              <a:defRPr/>
            </a:lvl1pPr>
          </a:lstStyle>
          <a:p>
            <a:pPr>
              <a:defRPr/>
            </a:pPr>
            <a:fld id="{BC0333ED-E076-4E72-B0A2-A31447B1DAFE}" type="datetimeFigureOut">
              <a:rPr lang="en-US"/>
              <a:pPr>
                <a:defRPr/>
              </a:pPr>
              <a:t>6/14/2023</a:t>
            </a:fld>
            <a:endParaRPr lang="en-US"/>
          </a:p>
        </p:txBody>
      </p:sp>
    </p:spTree>
    <p:extLst>
      <p:ext uri="{BB962C8B-B14F-4D97-AF65-F5344CB8AC3E}">
        <p14:creationId xmlns:p14="http://schemas.microsoft.com/office/powerpoint/2010/main" val="7002940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48768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48768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892800" y="1535113"/>
            <a:ext cx="48768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892800" y="2174875"/>
            <a:ext cx="48768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a:spLocks noGrp="1"/>
          </p:cNvSpPr>
          <p:nvPr>
            <p:ph type="sldNum" sz="quarter" idx="10"/>
          </p:nvPr>
        </p:nvSpPr>
        <p:spPr>
          <a:ln/>
        </p:spPr>
        <p:txBody>
          <a:bodyPr/>
          <a:lstStyle>
            <a:lvl1pPr>
              <a:defRPr/>
            </a:lvl1pPr>
          </a:lstStyle>
          <a:p>
            <a:pPr>
              <a:defRPr/>
            </a:pPr>
            <a:fld id="{A1A22A9C-2E27-4C50-940F-1A56F62E653A}" type="slidenum">
              <a:rPr lang="en-US"/>
              <a:pPr>
                <a:defRPr/>
              </a:pPr>
              <a:t>‹#›</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Date Placeholder 3"/>
          <p:cNvSpPr>
            <a:spLocks noGrp="1"/>
          </p:cNvSpPr>
          <p:nvPr>
            <p:ph type="dt" sz="half" idx="12"/>
          </p:nvPr>
        </p:nvSpPr>
        <p:spPr/>
        <p:txBody>
          <a:bodyPr/>
          <a:lstStyle>
            <a:lvl1pPr>
              <a:defRPr/>
            </a:lvl1pPr>
          </a:lstStyle>
          <a:p>
            <a:pPr>
              <a:defRPr/>
            </a:pPr>
            <a:fld id="{E2BC3051-97C2-404D-99B6-CDD17C3FB422}" type="datetimeFigureOut">
              <a:rPr lang="en-US"/>
              <a:pPr>
                <a:defRPr/>
              </a:pPr>
              <a:t>6/14/2023</a:t>
            </a:fld>
            <a:endParaRPr lang="en-US"/>
          </a:p>
        </p:txBody>
      </p:sp>
    </p:spTree>
    <p:extLst>
      <p:ext uri="{BB962C8B-B14F-4D97-AF65-F5344CB8AC3E}">
        <p14:creationId xmlns:p14="http://schemas.microsoft.com/office/powerpoint/2010/main" val="9296200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5"/>
          <p:cNvSpPr>
            <a:spLocks noGrp="1"/>
          </p:cNvSpPr>
          <p:nvPr>
            <p:ph type="sldNum" sz="quarter" idx="10"/>
          </p:nvPr>
        </p:nvSpPr>
        <p:spPr>
          <a:ln/>
        </p:spPr>
        <p:txBody>
          <a:bodyPr/>
          <a:lstStyle>
            <a:lvl1pPr>
              <a:defRPr/>
            </a:lvl1pPr>
          </a:lstStyle>
          <a:p>
            <a:pPr>
              <a:defRPr/>
            </a:pPr>
            <a:fld id="{FE718792-E8D7-4CE1-9438-740B8CBF0ED9}" type="slidenum">
              <a:rPr lang="en-US"/>
              <a:pPr>
                <a:defRPr/>
              </a:pPr>
              <a:t>‹#›</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Date Placeholder 3"/>
          <p:cNvSpPr>
            <a:spLocks noGrp="1"/>
          </p:cNvSpPr>
          <p:nvPr>
            <p:ph type="dt" sz="half" idx="12"/>
          </p:nvPr>
        </p:nvSpPr>
        <p:spPr/>
        <p:txBody>
          <a:bodyPr/>
          <a:lstStyle>
            <a:lvl1pPr>
              <a:defRPr/>
            </a:lvl1pPr>
          </a:lstStyle>
          <a:p>
            <a:pPr>
              <a:defRPr/>
            </a:pPr>
            <a:fld id="{0CCE3543-0A28-47DC-9CFB-606CAA99784B}" type="datetimeFigureOut">
              <a:rPr lang="en-US"/>
              <a:pPr>
                <a:defRPr/>
              </a:pPr>
              <a:t>6/14/2023</a:t>
            </a:fld>
            <a:endParaRPr lang="en-US"/>
          </a:p>
        </p:txBody>
      </p:sp>
    </p:spTree>
    <p:extLst>
      <p:ext uri="{BB962C8B-B14F-4D97-AF65-F5344CB8AC3E}">
        <p14:creationId xmlns:p14="http://schemas.microsoft.com/office/powerpoint/2010/main" val="1992295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a:ln/>
        </p:spPr>
        <p:txBody>
          <a:bodyPr/>
          <a:lstStyle>
            <a:lvl1pPr>
              <a:defRPr/>
            </a:lvl1pPr>
          </a:lstStyle>
          <a:p>
            <a:pPr>
              <a:defRPr/>
            </a:pPr>
            <a:fld id="{6F62CFF6-4C41-4849-983A-4DAA38CA19BA}" type="slidenum">
              <a:rPr lang="en-US"/>
              <a:pPr>
                <a:defRPr/>
              </a:pPr>
              <a:t>‹#›</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Date Placeholder 3"/>
          <p:cNvSpPr>
            <a:spLocks noGrp="1"/>
          </p:cNvSpPr>
          <p:nvPr>
            <p:ph type="dt" sz="half" idx="12"/>
          </p:nvPr>
        </p:nvSpPr>
        <p:spPr/>
        <p:txBody>
          <a:bodyPr/>
          <a:lstStyle>
            <a:lvl1pPr>
              <a:defRPr/>
            </a:lvl1pPr>
          </a:lstStyle>
          <a:p>
            <a:pPr>
              <a:defRPr/>
            </a:pPr>
            <a:fld id="{8CF98997-14D5-41F9-9D08-E99C4EE3EE88}" type="datetimeFigureOut">
              <a:rPr lang="en-US"/>
              <a:pPr>
                <a:defRPr/>
              </a:pPr>
              <a:t>6/14/2023</a:t>
            </a:fld>
            <a:endParaRPr lang="en-US"/>
          </a:p>
        </p:txBody>
      </p:sp>
    </p:spTree>
    <p:extLst>
      <p:ext uri="{BB962C8B-B14F-4D97-AF65-F5344CB8AC3E}">
        <p14:creationId xmlns:p14="http://schemas.microsoft.com/office/powerpoint/2010/main" val="18174002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06401" y="5495544"/>
            <a:ext cx="10363200" cy="594360"/>
          </a:xfrm>
        </p:spPr>
        <p:txBody>
          <a:bodyPr anchor="b"/>
          <a:lstStyle>
            <a:lvl1pPr algn="ctr">
              <a:defRPr sz="2200" b="1"/>
            </a:lvl1pPr>
          </a:lstStyle>
          <a:p>
            <a:r>
              <a:rPr lang="en-US"/>
              <a:t>Click to edit Master title style</a:t>
            </a:r>
          </a:p>
        </p:txBody>
      </p:sp>
      <p:sp>
        <p:nvSpPr>
          <p:cNvPr id="4" name="Text Placeholder 3"/>
          <p:cNvSpPr>
            <a:spLocks noGrp="1"/>
          </p:cNvSpPr>
          <p:nvPr>
            <p:ph type="body" sz="half" idx="2"/>
          </p:nvPr>
        </p:nvSpPr>
        <p:spPr>
          <a:xfrm>
            <a:off x="406400" y="6096000"/>
            <a:ext cx="10363201" cy="6096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Content Placeholder 8"/>
          <p:cNvSpPr>
            <a:spLocks noGrp="1"/>
          </p:cNvSpPr>
          <p:nvPr>
            <p:ph sz="quarter" idx="13"/>
          </p:nvPr>
        </p:nvSpPr>
        <p:spPr>
          <a:xfrm>
            <a:off x="406400" y="381000"/>
            <a:ext cx="10363200" cy="49428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p:cNvSpPr>
            <a:spLocks noGrp="1"/>
          </p:cNvSpPr>
          <p:nvPr>
            <p:ph type="sldNum" sz="quarter" idx="14"/>
          </p:nvPr>
        </p:nvSpPr>
        <p:spPr>
          <a:ln/>
        </p:spPr>
        <p:txBody>
          <a:bodyPr/>
          <a:lstStyle>
            <a:lvl1pPr>
              <a:defRPr/>
            </a:lvl1pPr>
          </a:lstStyle>
          <a:p>
            <a:pPr>
              <a:defRPr/>
            </a:pPr>
            <a:fld id="{D409C059-CC73-468E-8D7B-CAC4900EA761}" type="slidenum">
              <a:rPr lang="en-US"/>
              <a:pPr>
                <a:defRPr/>
              </a:pPr>
              <a:t>‹#›</a:t>
            </a:fld>
            <a:endParaRPr lang="en-US"/>
          </a:p>
        </p:txBody>
      </p:sp>
      <p:sp>
        <p:nvSpPr>
          <p:cNvPr id="6" name="Footer Placeholder 4"/>
          <p:cNvSpPr>
            <a:spLocks noGrp="1"/>
          </p:cNvSpPr>
          <p:nvPr>
            <p:ph type="ftr" sz="quarter" idx="15"/>
          </p:nvPr>
        </p:nvSpPr>
        <p:spPr/>
        <p:txBody>
          <a:bodyPr/>
          <a:lstStyle>
            <a:lvl1pPr>
              <a:defRPr/>
            </a:lvl1pPr>
          </a:lstStyle>
          <a:p>
            <a:pPr>
              <a:defRPr/>
            </a:pPr>
            <a:endParaRPr lang="en-US"/>
          </a:p>
        </p:txBody>
      </p:sp>
      <p:sp>
        <p:nvSpPr>
          <p:cNvPr id="7" name="Date Placeholder 3"/>
          <p:cNvSpPr>
            <a:spLocks noGrp="1"/>
          </p:cNvSpPr>
          <p:nvPr>
            <p:ph type="dt" sz="half" idx="16"/>
          </p:nvPr>
        </p:nvSpPr>
        <p:spPr/>
        <p:txBody>
          <a:bodyPr/>
          <a:lstStyle>
            <a:lvl1pPr>
              <a:defRPr/>
            </a:lvl1pPr>
          </a:lstStyle>
          <a:p>
            <a:pPr>
              <a:defRPr/>
            </a:pPr>
            <a:fld id="{ADDF7C85-B93A-4102-9778-766A77A63683}" type="datetimeFigureOut">
              <a:rPr lang="en-US"/>
              <a:pPr>
                <a:defRPr/>
              </a:pPr>
              <a:t>6/14/2023</a:t>
            </a:fld>
            <a:endParaRPr lang="en-US"/>
          </a:p>
        </p:txBody>
      </p:sp>
    </p:spTree>
    <p:extLst>
      <p:ext uri="{BB962C8B-B14F-4D97-AF65-F5344CB8AC3E}">
        <p14:creationId xmlns:p14="http://schemas.microsoft.com/office/powerpoint/2010/main" val="28099064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a:ln/>
        </p:spPr>
        <p:txBody>
          <a:bodyPr/>
          <a:lstStyle>
            <a:lvl1pPr>
              <a:defRPr/>
            </a:lvl1pPr>
          </a:lstStyle>
          <a:p>
            <a:pPr>
              <a:defRPr/>
            </a:pPr>
            <a:fld id="{FF6D3BAF-720B-4CA2-A4A9-A5D2C2660E30}" type="slidenum">
              <a:rPr lang="en-US"/>
              <a:pPr>
                <a:defRPr/>
              </a:pPr>
              <a:t>‹#›</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Date Placeholder 3"/>
          <p:cNvSpPr>
            <a:spLocks noGrp="1"/>
          </p:cNvSpPr>
          <p:nvPr>
            <p:ph type="dt" sz="half" idx="12"/>
          </p:nvPr>
        </p:nvSpPr>
        <p:spPr/>
        <p:txBody>
          <a:bodyPr/>
          <a:lstStyle>
            <a:lvl1pPr>
              <a:defRPr/>
            </a:lvl1pPr>
          </a:lstStyle>
          <a:p>
            <a:pPr>
              <a:defRPr/>
            </a:pPr>
            <a:fld id="{787680BB-C609-4B2A-8F27-3B00572AE367}" type="datetimeFigureOut">
              <a:rPr lang="en-US"/>
              <a:pPr>
                <a:defRPr/>
              </a:pPr>
              <a:t>6/14/2023</a:t>
            </a:fld>
            <a:endParaRPr lang="en-US"/>
          </a:p>
        </p:txBody>
      </p:sp>
    </p:spTree>
    <p:extLst>
      <p:ext uri="{BB962C8B-B14F-4D97-AF65-F5344CB8AC3E}">
        <p14:creationId xmlns:p14="http://schemas.microsoft.com/office/powerpoint/2010/main" val="264005417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02336" y="5495278"/>
            <a:ext cx="10363200" cy="594626"/>
          </a:xfrm>
        </p:spPr>
        <p:txBody>
          <a:bodyPr anchor="b"/>
          <a:lstStyle>
            <a:lvl1pPr algn="ctr">
              <a:defRPr sz="2200" b="1">
                <a:ln>
                  <a:noFill/>
                </a:ln>
                <a:solidFill>
                  <a:schemeClr val="tx2"/>
                </a:solidFill>
              </a:defRPr>
            </a:lvl1pPr>
          </a:lstStyle>
          <a:p>
            <a:r>
              <a:rPr lang="en-US"/>
              <a:t>Click to edit Master title style</a:t>
            </a:r>
          </a:p>
        </p:txBody>
      </p:sp>
      <p:sp>
        <p:nvSpPr>
          <p:cNvPr id="3" name="Picture Placeholder 2"/>
          <p:cNvSpPr>
            <a:spLocks noGrp="1"/>
          </p:cNvSpPr>
          <p:nvPr>
            <p:ph type="pic" idx="1"/>
          </p:nvPr>
        </p:nvSpPr>
        <p:spPr>
          <a:xfrm>
            <a:off x="0" y="0"/>
            <a:ext cx="11277600" cy="54864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402336" y="6096000"/>
            <a:ext cx="10363200" cy="612648"/>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5"/>
          <p:cNvSpPr>
            <a:spLocks noGrp="1"/>
          </p:cNvSpPr>
          <p:nvPr>
            <p:ph type="sldNum" sz="quarter" idx="10"/>
          </p:nvPr>
        </p:nvSpPr>
        <p:spPr>
          <a:ln/>
        </p:spPr>
        <p:txBody>
          <a:bodyPr/>
          <a:lstStyle>
            <a:lvl1pPr>
              <a:defRPr/>
            </a:lvl1pPr>
          </a:lstStyle>
          <a:p>
            <a:pPr>
              <a:defRPr/>
            </a:pPr>
            <a:fld id="{F005D06F-C9F7-41AA-B6C1-2D5981457378}" type="slidenum">
              <a:rPr lang="en-US"/>
              <a:pPr>
                <a:defRPr/>
              </a:pPr>
              <a:t>‹#›</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Date Placeholder 3"/>
          <p:cNvSpPr>
            <a:spLocks noGrp="1"/>
          </p:cNvSpPr>
          <p:nvPr>
            <p:ph type="dt" sz="half" idx="12"/>
          </p:nvPr>
        </p:nvSpPr>
        <p:spPr/>
        <p:txBody>
          <a:bodyPr/>
          <a:lstStyle>
            <a:lvl1pPr>
              <a:defRPr/>
            </a:lvl1pPr>
          </a:lstStyle>
          <a:p>
            <a:pPr>
              <a:defRPr/>
            </a:pPr>
            <a:fld id="{DF37EEFC-3245-4809-9926-A1383CC0F510}" type="datetimeFigureOut">
              <a:rPr lang="en-US"/>
              <a:pPr>
                <a:defRPr/>
              </a:pPr>
              <a:t>6/14/2023</a:t>
            </a:fld>
            <a:endParaRPr lang="en-US"/>
          </a:p>
        </p:txBody>
      </p:sp>
    </p:spTree>
    <p:extLst>
      <p:ext uri="{BB962C8B-B14F-4D97-AF65-F5344CB8AC3E}">
        <p14:creationId xmlns:p14="http://schemas.microsoft.com/office/powerpoint/2010/main" val="17492881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a:ln/>
        </p:spPr>
        <p:txBody>
          <a:bodyPr/>
          <a:lstStyle>
            <a:lvl1pPr>
              <a:defRPr/>
            </a:lvl1pPr>
          </a:lstStyle>
          <a:p>
            <a:pPr>
              <a:defRPr/>
            </a:pPr>
            <a:fld id="{BD980933-182B-45DA-B241-CE2C5B3F5B45}" type="slidenum">
              <a:rPr lang="en-US"/>
              <a:pPr>
                <a:defRPr/>
              </a:pPr>
              <a:t>‹#›</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Date Placeholder 3"/>
          <p:cNvSpPr>
            <a:spLocks noGrp="1"/>
          </p:cNvSpPr>
          <p:nvPr>
            <p:ph type="dt" sz="half" idx="12"/>
          </p:nvPr>
        </p:nvSpPr>
        <p:spPr/>
        <p:txBody>
          <a:bodyPr/>
          <a:lstStyle>
            <a:lvl1pPr>
              <a:defRPr/>
            </a:lvl1pPr>
          </a:lstStyle>
          <a:p>
            <a:pPr>
              <a:defRPr/>
            </a:pPr>
            <a:fld id="{20A3A005-A311-44F5-80EC-D1D5BD7FB53D}" type="datetimeFigureOut">
              <a:rPr lang="en-US"/>
              <a:pPr>
                <a:defRPr/>
              </a:pPr>
              <a:t>6/14/2023</a:t>
            </a:fld>
            <a:endParaRPr lang="en-US"/>
          </a:p>
        </p:txBody>
      </p:sp>
    </p:spTree>
    <p:extLst>
      <p:ext uri="{BB962C8B-B14F-4D97-AF65-F5344CB8AC3E}">
        <p14:creationId xmlns:p14="http://schemas.microsoft.com/office/powerpoint/2010/main" val="36803085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336800" cy="5851525"/>
          </a:xfrm>
        </p:spPr>
        <p:txBody>
          <a:bodyPr vert="eaVert" anchor="b" anchorCtr="0"/>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a:ln/>
        </p:spPr>
        <p:txBody>
          <a:bodyPr/>
          <a:lstStyle>
            <a:lvl1pPr>
              <a:defRPr/>
            </a:lvl1pPr>
          </a:lstStyle>
          <a:p>
            <a:pPr>
              <a:defRPr/>
            </a:pPr>
            <a:fld id="{24146FD8-B2F2-4655-9766-786521D3191E}" type="slidenum">
              <a:rPr lang="en-US"/>
              <a:pPr>
                <a:defRPr/>
              </a:pPr>
              <a:t>‹#›</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Date Placeholder 3"/>
          <p:cNvSpPr>
            <a:spLocks noGrp="1"/>
          </p:cNvSpPr>
          <p:nvPr>
            <p:ph type="dt" sz="half" idx="12"/>
          </p:nvPr>
        </p:nvSpPr>
        <p:spPr/>
        <p:txBody>
          <a:bodyPr/>
          <a:lstStyle>
            <a:lvl1pPr>
              <a:defRPr/>
            </a:lvl1pPr>
          </a:lstStyle>
          <a:p>
            <a:pPr>
              <a:defRPr/>
            </a:pPr>
            <a:fld id="{D436AA90-DCF6-410F-AB2F-EDCA675303B8}" type="datetimeFigureOut">
              <a:rPr lang="en-US"/>
              <a:pPr>
                <a:defRPr/>
              </a:pPr>
              <a:t>6/14/2023</a:t>
            </a:fld>
            <a:endParaRPr lang="en-US"/>
          </a:p>
        </p:txBody>
      </p:sp>
    </p:spTree>
    <p:extLst>
      <p:ext uri="{BB962C8B-B14F-4D97-AF65-F5344CB8AC3E}">
        <p14:creationId xmlns:p14="http://schemas.microsoft.com/office/powerpoint/2010/main" val="256619877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0C1A6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3D49AA-AF90-4626-A39E-791870660821}"/>
              </a:ext>
            </a:extLst>
          </p:cNvPr>
          <p:cNvSpPr>
            <a:spLocks noGrp="1"/>
          </p:cNvSpPr>
          <p:nvPr>
            <p:ph type="ctrTitle"/>
          </p:nvPr>
        </p:nvSpPr>
        <p:spPr>
          <a:xfrm>
            <a:off x="1524000" y="1122363"/>
            <a:ext cx="9144000" cy="2387600"/>
          </a:xfrm>
        </p:spPr>
        <p:txBody>
          <a:bodyPr anchor="b"/>
          <a:lstStyle>
            <a:lvl1pPr algn="ctr">
              <a:defRPr sz="60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E9AEB09D-2516-4097-AD1E-96911A064F5C}"/>
              </a:ext>
            </a:extLst>
          </p:cNvPr>
          <p:cNvSpPr>
            <a:spLocks noGrp="1"/>
          </p:cNvSpPr>
          <p:nvPr>
            <p:ph type="subTitle" idx="1"/>
          </p:nvPr>
        </p:nvSpPr>
        <p:spPr>
          <a:xfrm>
            <a:off x="1524000" y="3602038"/>
            <a:ext cx="9144000" cy="16557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7" name="Rectangle 6">
            <a:extLst>
              <a:ext uri="{FF2B5EF4-FFF2-40B4-BE49-F238E27FC236}">
                <a16:creationId xmlns:a16="http://schemas.microsoft.com/office/drawing/2014/main" id="{FFC0619B-0433-45F5-B410-946C89628A75}"/>
              </a:ext>
            </a:extLst>
          </p:cNvPr>
          <p:cNvSpPr/>
          <p:nvPr userDrawn="1"/>
        </p:nvSpPr>
        <p:spPr>
          <a:xfrm>
            <a:off x="0" y="6075948"/>
            <a:ext cx="12192000" cy="7820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bg1"/>
              </a:solidFill>
            </a:endParaRPr>
          </a:p>
        </p:txBody>
      </p:sp>
      <p:pic>
        <p:nvPicPr>
          <p:cNvPr id="8" name="Picture 7">
            <a:extLst>
              <a:ext uri="{FF2B5EF4-FFF2-40B4-BE49-F238E27FC236}">
                <a16:creationId xmlns:a16="http://schemas.microsoft.com/office/drawing/2014/main" id="{3A7F404D-4AFE-4F98-AC5A-6D8AB0A36693}"/>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85962" y="6281682"/>
            <a:ext cx="2167839" cy="445446"/>
          </a:xfrm>
          <a:prstGeom prst="rect">
            <a:avLst/>
          </a:prstGeom>
        </p:spPr>
      </p:pic>
      <p:pic>
        <p:nvPicPr>
          <p:cNvPr id="9" name="Picture 8">
            <a:extLst>
              <a:ext uri="{FF2B5EF4-FFF2-40B4-BE49-F238E27FC236}">
                <a16:creationId xmlns:a16="http://schemas.microsoft.com/office/drawing/2014/main" id="{9CA456A4-1898-459D-A914-6EA34E4F0B8F}"/>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8201" y="6230498"/>
            <a:ext cx="2203529" cy="490978"/>
          </a:xfrm>
          <a:prstGeom prst="rect">
            <a:avLst/>
          </a:prstGeom>
          <a:solidFill>
            <a:srgbClr val="0C1A66"/>
          </a:solidFill>
        </p:spPr>
      </p:pic>
    </p:spTree>
    <p:extLst>
      <p:ext uri="{BB962C8B-B14F-4D97-AF65-F5344CB8AC3E}">
        <p14:creationId xmlns:p14="http://schemas.microsoft.com/office/powerpoint/2010/main" val="241596905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B86A1F3-524D-4D9C-BB42-895631F8AE5E}"/>
              </a:ext>
            </a:extLst>
          </p:cNvPr>
          <p:cNvSpPr/>
          <p:nvPr userDrawn="1"/>
        </p:nvSpPr>
        <p:spPr>
          <a:xfrm>
            <a:off x="0" y="1"/>
            <a:ext cx="12192000" cy="1044297"/>
          </a:xfrm>
          <a:prstGeom prst="rect">
            <a:avLst/>
          </a:prstGeom>
          <a:solidFill>
            <a:srgbClr val="1220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bg1"/>
              </a:solidFill>
            </a:endParaRPr>
          </a:p>
        </p:txBody>
      </p:sp>
      <p:sp>
        <p:nvSpPr>
          <p:cNvPr id="2" name="Title 1">
            <a:extLst>
              <a:ext uri="{FF2B5EF4-FFF2-40B4-BE49-F238E27FC236}">
                <a16:creationId xmlns:a16="http://schemas.microsoft.com/office/drawing/2014/main" id="{3D41C797-7FEA-435F-912A-09EB7F99FB6A}"/>
              </a:ext>
            </a:extLst>
          </p:cNvPr>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12537EB5-08B6-41D0-9C9B-6F7414B9FF1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4">
            <a:extLst>
              <a:ext uri="{FF2B5EF4-FFF2-40B4-BE49-F238E27FC236}">
                <a16:creationId xmlns:a16="http://schemas.microsoft.com/office/drawing/2014/main" id="{0DDEFD49-E1B8-4492-8457-5B399F56185A}"/>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b="1">
                <a:solidFill>
                  <a:srgbClr val="122069"/>
                </a:solidFill>
              </a:defRPr>
            </a:lvl1pPr>
          </a:lstStyle>
          <a:p>
            <a:fld id="{AA2C32CC-2FB9-4CFA-B257-0A6312912A8B}" type="slidenum">
              <a:rPr lang="en-US" smtClean="0"/>
              <a:pPr/>
              <a:t>‹#›</a:t>
            </a:fld>
            <a:endParaRPr lang="en-US" dirty="0"/>
          </a:p>
        </p:txBody>
      </p:sp>
      <p:pic>
        <p:nvPicPr>
          <p:cNvPr id="9" name="Picture 8">
            <a:extLst>
              <a:ext uri="{FF2B5EF4-FFF2-40B4-BE49-F238E27FC236}">
                <a16:creationId xmlns:a16="http://schemas.microsoft.com/office/drawing/2014/main" id="{3A21A560-E8C4-435B-9B23-79A5D69A26E2}"/>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85962" y="6281682"/>
            <a:ext cx="2167839" cy="445446"/>
          </a:xfrm>
          <a:prstGeom prst="rect">
            <a:avLst/>
          </a:prstGeom>
        </p:spPr>
      </p:pic>
      <p:pic>
        <p:nvPicPr>
          <p:cNvPr id="10" name="Picture 9">
            <a:extLst>
              <a:ext uri="{FF2B5EF4-FFF2-40B4-BE49-F238E27FC236}">
                <a16:creationId xmlns:a16="http://schemas.microsoft.com/office/drawing/2014/main" id="{92B44061-4216-4685-BE11-BD4A7E7027C3}"/>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8201" y="6230498"/>
            <a:ext cx="2203529" cy="490978"/>
          </a:xfrm>
          <a:prstGeom prst="rect">
            <a:avLst/>
          </a:prstGeom>
          <a:solidFill>
            <a:srgbClr val="0C1A66"/>
          </a:solidFill>
        </p:spPr>
      </p:pic>
    </p:spTree>
    <p:extLst>
      <p:ext uri="{BB962C8B-B14F-4D97-AF65-F5344CB8AC3E}">
        <p14:creationId xmlns:p14="http://schemas.microsoft.com/office/powerpoint/2010/main" val="4175653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4541233-3D3B-4DAE-B310-604BFB952AC1}"/>
              </a:ext>
            </a:extLst>
          </p:cNvPr>
          <p:cNvSpPr/>
          <p:nvPr userDrawn="1"/>
        </p:nvSpPr>
        <p:spPr>
          <a:xfrm>
            <a:off x="0" y="1"/>
            <a:ext cx="12192000" cy="1044297"/>
          </a:xfrm>
          <a:prstGeom prst="rect">
            <a:avLst/>
          </a:prstGeom>
          <a:solidFill>
            <a:srgbClr val="1220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bg1"/>
              </a:solidFill>
            </a:endParaRPr>
          </a:p>
        </p:txBody>
      </p:sp>
      <p:sp>
        <p:nvSpPr>
          <p:cNvPr id="7" name="Footer Placeholder 4">
            <a:extLst>
              <a:ext uri="{FF2B5EF4-FFF2-40B4-BE49-F238E27FC236}">
                <a16:creationId xmlns:a16="http://schemas.microsoft.com/office/drawing/2014/main" id="{EB12E532-2C40-4BDE-830C-C5CDFEE8521C}"/>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b="1">
                <a:solidFill>
                  <a:srgbClr val="122069"/>
                </a:solidFill>
              </a:defRPr>
            </a:lvl1pPr>
          </a:lstStyle>
          <a:p>
            <a:fld id="{AA2C32CC-2FB9-4CFA-B257-0A6312912A8B}" type="slidenum">
              <a:rPr lang="en-US" smtClean="0"/>
              <a:pPr/>
              <a:t>‹#›</a:t>
            </a:fld>
            <a:endParaRPr lang="en-US" dirty="0"/>
          </a:p>
        </p:txBody>
      </p:sp>
      <p:pic>
        <p:nvPicPr>
          <p:cNvPr id="8" name="Picture 7">
            <a:extLst>
              <a:ext uri="{FF2B5EF4-FFF2-40B4-BE49-F238E27FC236}">
                <a16:creationId xmlns:a16="http://schemas.microsoft.com/office/drawing/2014/main" id="{EE0C67A7-AB5C-44AE-9818-F61233C5172A}"/>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85962" y="6281682"/>
            <a:ext cx="2167839" cy="445446"/>
          </a:xfrm>
          <a:prstGeom prst="rect">
            <a:avLst/>
          </a:prstGeom>
        </p:spPr>
      </p:pic>
      <p:pic>
        <p:nvPicPr>
          <p:cNvPr id="9" name="Picture 8">
            <a:extLst>
              <a:ext uri="{FF2B5EF4-FFF2-40B4-BE49-F238E27FC236}">
                <a16:creationId xmlns:a16="http://schemas.microsoft.com/office/drawing/2014/main" id="{3039F0B4-6DA0-46C7-8ADC-D7F392631A01}"/>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8201" y="6230498"/>
            <a:ext cx="2203529" cy="490978"/>
          </a:xfrm>
          <a:prstGeom prst="rect">
            <a:avLst/>
          </a:prstGeom>
          <a:solidFill>
            <a:srgbClr val="0C1A66"/>
          </a:solidFill>
        </p:spPr>
      </p:pic>
      <p:sp>
        <p:nvSpPr>
          <p:cNvPr id="2" name="Title 1">
            <a:extLst>
              <a:ext uri="{FF2B5EF4-FFF2-40B4-BE49-F238E27FC236}">
                <a16:creationId xmlns:a16="http://schemas.microsoft.com/office/drawing/2014/main" id="{A5D779F3-05D1-4E36-A4E9-3482438D904C}"/>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333607697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8DA0E5F9-65E1-4094-BECA-78E9C1640819}"/>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b="1">
                <a:solidFill>
                  <a:srgbClr val="122069"/>
                </a:solidFill>
              </a:defRPr>
            </a:lvl1pPr>
          </a:lstStyle>
          <a:p>
            <a:fld id="{AA2C32CC-2FB9-4CFA-B257-0A6312912A8B}" type="slidenum">
              <a:rPr lang="en-US" smtClean="0"/>
              <a:pPr/>
              <a:t>‹#›</a:t>
            </a:fld>
            <a:endParaRPr lang="en-US" dirty="0"/>
          </a:p>
        </p:txBody>
      </p:sp>
      <p:pic>
        <p:nvPicPr>
          <p:cNvPr id="6" name="Picture 5">
            <a:extLst>
              <a:ext uri="{FF2B5EF4-FFF2-40B4-BE49-F238E27FC236}">
                <a16:creationId xmlns:a16="http://schemas.microsoft.com/office/drawing/2014/main" id="{384E9F1B-780D-415B-AF4A-A00F2CC0A62D}"/>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85962" y="6281682"/>
            <a:ext cx="2167839" cy="445446"/>
          </a:xfrm>
          <a:prstGeom prst="rect">
            <a:avLst/>
          </a:prstGeom>
        </p:spPr>
      </p:pic>
      <p:pic>
        <p:nvPicPr>
          <p:cNvPr id="7" name="Picture 6">
            <a:extLst>
              <a:ext uri="{FF2B5EF4-FFF2-40B4-BE49-F238E27FC236}">
                <a16:creationId xmlns:a16="http://schemas.microsoft.com/office/drawing/2014/main" id="{9E37A861-7C9F-4F3D-9F5A-ECE0915595F0}"/>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8201" y="6230498"/>
            <a:ext cx="2203529" cy="490978"/>
          </a:xfrm>
          <a:prstGeom prst="rect">
            <a:avLst/>
          </a:prstGeom>
          <a:solidFill>
            <a:srgbClr val="0C1A66"/>
          </a:solidFill>
        </p:spPr>
      </p:pic>
    </p:spTree>
    <p:extLst>
      <p:ext uri="{BB962C8B-B14F-4D97-AF65-F5344CB8AC3E}">
        <p14:creationId xmlns:p14="http://schemas.microsoft.com/office/powerpoint/2010/main" val="342153663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29703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C11E9A3-BF79-4478-BA43-1E6EEF3D6673}" type="datetimeFigureOut">
              <a:rPr lang="en-US" smtClean="0"/>
              <a:t>6/14/2023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F8515C-4710-4E51-96B0-38494542F4F5}" type="slidenum">
              <a:rPr lang="en-US" smtClean="0"/>
              <a:t>‹#›</a:t>
            </a:fld>
            <a:endParaRPr lang="en-US"/>
          </a:p>
        </p:txBody>
      </p:sp>
    </p:spTree>
    <p:extLst>
      <p:ext uri="{BB962C8B-B14F-4D97-AF65-F5344CB8AC3E}">
        <p14:creationId xmlns:p14="http://schemas.microsoft.com/office/powerpoint/2010/main" val="231495298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C11E9A3-BF79-4478-BA43-1E6EEF3D6673}" type="datetimeFigureOut">
              <a:rPr lang="en-US" smtClean="0"/>
              <a:t>6/14/2023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F8515C-4710-4E51-96B0-38494542F4F5}" type="slidenum">
              <a:rPr lang="en-US" smtClean="0"/>
              <a:t>‹#›</a:t>
            </a:fld>
            <a:endParaRPr lang="en-US"/>
          </a:p>
        </p:txBody>
      </p:sp>
    </p:spTree>
    <p:extLst>
      <p:ext uri="{BB962C8B-B14F-4D97-AF65-F5344CB8AC3E}">
        <p14:creationId xmlns:p14="http://schemas.microsoft.com/office/powerpoint/2010/main" val="2013041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5" y="5486400"/>
            <a:ext cx="10212916" cy="1168400"/>
          </a:xfrm>
        </p:spPr>
        <p:txBody>
          <a:bodyPr anchor="t"/>
          <a:lstStyle>
            <a:lvl1pPr algn="l">
              <a:defRPr sz="3600" b="0" cap="all"/>
            </a:lvl1pPr>
          </a:lstStyle>
          <a:p>
            <a:r>
              <a:rPr lang="en-US"/>
              <a:t>Click to edit Master title style</a:t>
            </a:r>
          </a:p>
        </p:txBody>
      </p:sp>
      <p:sp>
        <p:nvSpPr>
          <p:cNvPr id="3" name="Text Placeholder 2"/>
          <p:cNvSpPr>
            <a:spLocks noGrp="1"/>
          </p:cNvSpPr>
          <p:nvPr>
            <p:ph type="body" idx="1"/>
          </p:nvPr>
        </p:nvSpPr>
        <p:spPr>
          <a:xfrm>
            <a:off x="963085" y="3852863"/>
            <a:ext cx="8180916" cy="163353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Slide Number Placeholder 5"/>
          <p:cNvSpPr>
            <a:spLocks noGrp="1"/>
          </p:cNvSpPr>
          <p:nvPr>
            <p:ph type="sldNum" sz="quarter" idx="10"/>
          </p:nvPr>
        </p:nvSpPr>
        <p:spPr>
          <a:ln/>
        </p:spPr>
        <p:txBody>
          <a:bodyPr/>
          <a:lstStyle>
            <a:lvl1pPr>
              <a:defRPr/>
            </a:lvl1pPr>
          </a:lstStyle>
          <a:p>
            <a:pPr>
              <a:defRPr/>
            </a:pPr>
            <a:fld id="{518FEAA8-9BFB-4AED-9B94-4B19F94A9CCD}" type="slidenum">
              <a:rPr lang="en-US"/>
              <a:pPr>
                <a:defRPr/>
              </a:pPr>
              <a:t>‹#›</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Date Placeholder 3"/>
          <p:cNvSpPr>
            <a:spLocks noGrp="1"/>
          </p:cNvSpPr>
          <p:nvPr>
            <p:ph type="dt" sz="half" idx="12"/>
          </p:nvPr>
        </p:nvSpPr>
        <p:spPr/>
        <p:txBody>
          <a:bodyPr/>
          <a:lstStyle>
            <a:lvl1pPr>
              <a:defRPr/>
            </a:lvl1pPr>
          </a:lstStyle>
          <a:p>
            <a:pPr>
              <a:defRPr/>
            </a:pPr>
            <a:fld id="{957BE4AA-152A-44CB-AACE-865807A3CF29}" type="datetimeFigureOut">
              <a:rPr lang="en-US"/>
              <a:pPr>
                <a:defRPr/>
              </a:pPr>
              <a:t>6/14/2023</a:t>
            </a:fld>
            <a:endParaRPr lang="en-US"/>
          </a:p>
        </p:txBody>
      </p:sp>
    </p:spTree>
    <p:extLst>
      <p:ext uri="{BB962C8B-B14F-4D97-AF65-F5344CB8AC3E}">
        <p14:creationId xmlns:p14="http://schemas.microsoft.com/office/powerpoint/2010/main" val="287234208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C11E9A3-BF79-4478-BA43-1E6EEF3D6673}" type="datetimeFigureOut">
              <a:rPr lang="en-US" smtClean="0"/>
              <a:t>6/14/2023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F8515C-4710-4E51-96B0-38494542F4F5}" type="slidenum">
              <a:rPr lang="en-US" smtClean="0"/>
              <a:t>‹#›</a:t>
            </a:fld>
            <a:endParaRPr lang="en-US"/>
          </a:p>
        </p:txBody>
      </p:sp>
    </p:spTree>
    <p:extLst>
      <p:ext uri="{BB962C8B-B14F-4D97-AF65-F5344CB8AC3E}">
        <p14:creationId xmlns:p14="http://schemas.microsoft.com/office/powerpoint/2010/main" val="106754866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C11E9A3-BF79-4478-BA43-1E6EEF3D6673}" type="datetimeFigureOut">
              <a:rPr lang="en-US" smtClean="0"/>
              <a:t>6/14/2023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F8515C-4710-4E51-96B0-38494542F4F5}" type="slidenum">
              <a:rPr lang="en-US" smtClean="0"/>
              <a:t>‹#›</a:t>
            </a:fld>
            <a:endParaRPr lang="en-US"/>
          </a:p>
        </p:txBody>
      </p:sp>
    </p:spTree>
    <p:extLst>
      <p:ext uri="{BB962C8B-B14F-4D97-AF65-F5344CB8AC3E}">
        <p14:creationId xmlns:p14="http://schemas.microsoft.com/office/powerpoint/2010/main" val="46873750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C11E9A3-BF79-4478-BA43-1E6EEF3D6673}" type="datetimeFigureOut">
              <a:rPr lang="en-US" smtClean="0"/>
              <a:t>6/14/2023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2F8515C-4710-4E51-96B0-38494542F4F5}" type="slidenum">
              <a:rPr lang="en-US" smtClean="0"/>
              <a:t>‹#›</a:t>
            </a:fld>
            <a:endParaRPr lang="en-US"/>
          </a:p>
        </p:txBody>
      </p:sp>
    </p:spTree>
    <p:extLst>
      <p:ext uri="{BB962C8B-B14F-4D97-AF65-F5344CB8AC3E}">
        <p14:creationId xmlns:p14="http://schemas.microsoft.com/office/powerpoint/2010/main" val="101292598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C11E9A3-BF79-4478-BA43-1E6EEF3D6673}" type="datetimeFigureOut">
              <a:rPr lang="en-US" smtClean="0"/>
              <a:t>6/14/2023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2F8515C-4710-4E51-96B0-38494542F4F5}" type="slidenum">
              <a:rPr lang="en-US" smtClean="0"/>
              <a:t>‹#›</a:t>
            </a:fld>
            <a:endParaRPr lang="en-US"/>
          </a:p>
        </p:txBody>
      </p:sp>
    </p:spTree>
    <p:extLst>
      <p:ext uri="{BB962C8B-B14F-4D97-AF65-F5344CB8AC3E}">
        <p14:creationId xmlns:p14="http://schemas.microsoft.com/office/powerpoint/2010/main" val="315304810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C11E9A3-BF79-4478-BA43-1E6EEF3D6673}" type="datetimeFigureOut">
              <a:rPr lang="en-US" smtClean="0"/>
              <a:t>6/14/2023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2F8515C-4710-4E51-96B0-38494542F4F5}" type="slidenum">
              <a:rPr lang="en-US" smtClean="0"/>
              <a:t>‹#›</a:t>
            </a:fld>
            <a:endParaRPr lang="en-US"/>
          </a:p>
        </p:txBody>
      </p:sp>
    </p:spTree>
    <p:extLst>
      <p:ext uri="{BB962C8B-B14F-4D97-AF65-F5344CB8AC3E}">
        <p14:creationId xmlns:p14="http://schemas.microsoft.com/office/powerpoint/2010/main" val="114612711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C11E9A3-BF79-4478-BA43-1E6EEF3D6673}" type="datetimeFigureOut">
              <a:rPr lang="en-US" smtClean="0"/>
              <a:t>6/14/2023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F8515C-4710-4E51-96B0-38494542F4F5}" type="slidenum">
              <a:rPr lang="en-US" smtClean="0"/>
              <a:t>‹#›</a:t>
            </a:fld>
            <a:endParaRPr lang="en-US"/>
          </a:p>
        </p:txBody>
      </p:sp>
    </p:spTree>
    <p:extLst>
      <p:ext uri="{BB962C8B-B14F-4D97-AF65-F5344CB8AC3E}">
        <p14:creationId xmlns:p14="http://schemas.microsoft.com/office/powerpoint/2010/main" val="260152594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C11E9A3-BF79-4478-BA43-1E6EEF3D6673}" type="datetimeFigureOut">
              <a:rPr lang="en-US" smtClean="0"/>
              <a:t>6/14/2023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F8515C-4710-4E51-96B0-38494542F4F5}" type="slidenum">
              <a:rPr lang="en-US" smtClean="0"/>
              <a:t>‹#›</a:t>
            </a:fld>
            <a:endParaRPr lang="en-US"/>
          </a:p>
        </p:txBody>
      </p:sp>
    </p:spTree>
    <p:extLst>
      <p:ext uri="{BB962C8B-B14F-4D97-AF65-F5344CB8AC3E}">
        <p14:creationId xmlns:p14="http://schemas.microsoft.com/office/powerpoint/2010/main" val="136906776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C11E9A3-BF79-4478-BA43-1E6EEF3D6673}" type="datetimeFigureOut">
              <a:rPr lang="en-US" smtClean="0"/>
              <a:t>6/14/2023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F8515C-4710-4E51-96B0-38494542F4F5}" type="slidenum">
              <a:rPr lang="en-US" smtClean="0"/>
              <a:t>‹#›</a:t>
            </a:fld>
            <a:endParaRPr lang="en-US"/>
          </a:p>
        </p:txBody>
      </p:sp>
    </p:spTree>
    <p:extLst>
      <p:ext uri="{BB962C8B-B14F-4D97-AF65-F5344CB8AC3E}">
        <p14:creationId xmlns:p14="http://schemas.microsoft.com/office/powerpoint/2010/main" val="143995443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C11E9A3-BF79-4478-BA43-1E6EEF3D6673}" type="datetimeFigureOut">
              <a:rPr lang="en-US" smtClean="0"/>
              <a:t>6/14/2023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F8515C-4710-4E51-96B0-38494542F4F5}" type="slidenum">
              <a:rPr lang="en-US" smtClean="0"/>
              <a:t>‹#›</a:t>
            </a:fld>
            <a:endParaRPr lang="en-US"/>
          </a:p>
        </p:txBody>
      </p:sp>
    </p:spTree>
    <p:extLst>
      <p:ext uri="{BB962C8B-B14F-4D97-AF65-F5344CB8AC3E}">
        <p14:creationId xmlns:p14="http://schemas.microsoft.com/office/powerpoint/2010/main" val="343526337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11120" y="2337866"/>
            <a:ext cx="10363200" cy="1116981"/>
          </a:xfrm>
        </p:spPr>
        <p:txBody>
          <a:bodyPr anchor="b"/>
          <a:lstStyle>
            <a:lvl1pPr>
              <a:defRPr spc="0">
                <a:solidFill>
                  <a:srgbClr val="595959"/>
                </a:solidFill>
              </a:defRPr>
            </a:lvl1pPr>
          </a:lstStyle>
          <a:p>
            <a:r>
              <a:rPr lang="en-US" dirty="0"/>
              <a:t>CLICK TO EDIT MASTER TITLE STYLE</a:t>
            </a:r>
          </a:p>
        </p:txBody>
      </p:sp>
      <p:sp>
        <p:nvSpPr>
          <p:cNvPr id="3" name="Subtitle 2"/>
          <p:cNvSpPr>
            <a:spLocks noGrp="1"/>
          </p:cNvSpPr>
          <p:nvPr>
            <p:ph type="subTitle" idx="1" hasCustomPrompt="1"/>
          </p:nvPr>
        </p:nvSpPr>
        <p:spPr>
          <a:xfrm>
            <a:off x="611120" y="3454847"/>
            <a:ext cx="8534400" cy="589027"/>
          </a:xfrm>
        </p:spPr>
        <p:txBody>
          <a:bodyPr>
            <a:normAutofit/>
          </a:bodyPr>
          <a:lstStyle>
            <a:lvl1pPr marL="0" indent="0" algn="l">
              <a:buNone/>
              <a:defRPr sz="2400" spc="0">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EDIT MASTER SUBTITLE STYLE</a:t>
            </a:r>
          </a:p>
        </p:txBody>
      </p:sp>
      <p:sp>
        <p:nvSpPr>
          <p:cNvPr id="11" name="Rectangle 10"/>
          <p:cNvSpPr/>
          <p:nvPr userDrawn="1"/>
        </p:nvSpPr>
        <p:spPr>
          <a:xfrm>
            <a:off x="101093" y="5471867"/>
            <a:ext cx="11929000" cy="127002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p>
        </p:txBody>
      </p:sp>
      <p:sp>
        <p:nvSpPr>
          <p:cNvPr id="6" name="Slide Number Placeholder 5"/>
          <p:cNvSpPr>
            <a:spLocks noGrp="1"/>
          </p:cNvSpPr>
          <p:nvPr>
            <p:ph type="sldNum" sz="quarter" idx="12"/>
          </p:nvPr>
        </p:nvSpPr>
        <p:spPr/>
        <p:txBody>
          <a:bodyPr/>
          <a:lstStyle/>
          <a:p>
            <a:fld id="{AF88E988-FB04-AB4E-BE5A-59F242AF7F7A}" type="slidenum">
              <a:rPr lang="en-US" smtClean="0"/>
              <a:t>‹#›</a:t>
            </a:fld>
            <a:endParaRPr lang="en-US" dirty="0"/>
          </a:p>
        </p:txBody>
      </p:sp>
    </p:spTree>
    <p:extLst>
      <p:ext uri="{BB962C8B-B14F-4D97-AF65-F5344CB8AC3E}">
        <p14:creationId xmlns:p14="http://schemas.microsoft.com/office/powerpoint/2010/main" val="18673895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536192"/>
            <a:ext cx="48768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892800" y="1536192"/>
            <a:ext cx="48768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p:cNvSpPr>
            <a:spLocks noGrp="1"/>
          </p:cNvSpPr>
          <p:nvPr>
            <p:ph type="sldNum" sz="quarter" idx="10"/>
          </p:nvPr>
        </p:nvSpPr>
        <p:spPr>
          <a:ln/>
        </p:spPr>
        <p:txBody>
          <a:bodyPr/>
          <a:lstStyle>
            <a:lvl1pPr>
              <a:defRPr/>
            </a:lvl1pPr>
          </a:lstStyle>
          <a:p>
            <a:pPr>
              <a:defRPr/>
            </a:pPr>
            <a:fld id="{E2F37A43-1978-4B0F-A052-497256A60D65}" type="slidenum">
              <a:rPr lang="en-US"/>
              <a:pPr>
                <a:defRPr/>
              </a:pPr>
              <a:t>‹#›</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Date Placeholder 3"/>
          <p:cNvSpPr>
            <a:spLocks noGrp="1"/>
          </p:cNvSpPr>
          <p:nvPr>
            <p:ph type="dt" sz="half" idx="12"/>
          </p:nvPr>
        </p:nvSpPr>
        <p:spPr/>
        <p:txBody>
          <a:bodyPr/>
          <a:lstStyle>
            <a:lvl1pPr>
              <a:defRPr/>
            </a:lvl1pPr>
          </a:lstStyle>
          <a:p>
            <a:pPr>
              <a:defRPr/>
            </a:pPr>
            <a:fld id="{F4BA6A99-DC0C-449F-99BB-C08B7945D7D1}" type="datetimeFigureOut">
              <a:rPr lang="en-US"/>
              <a:pPr>
                <a:defRPr/>
              </a:pPr>
              <a:t>6/14/2023</a:t>
            </a:fld>
            <a:endParaRPr lang="en-US"/>
          </a:p>
        </p:txBody>
      </p:sp>
    </p:spTree>
    <p:extLst>
      <p:ext uri="{BB962C8B-B14F-4D97-AF65-F5344CB8AC3E}">
        <p14:creationId xmlns:p14="http://schemas.microsoft.com/office/powerpoint/2010/main" val="187245141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3" name="Content Placeholder 2"/>
          <p:cNvSpPr>
            <a:spLocks noGrp="1"/>
          </p:cNvSpPr>
          <p:nvPr>
            <p:ph idx="1"/>
          </p:nvPr>
        </p:nvSpPr>
        <p:spPr/>
        <p:txBody>
          <a:bodyPr>
            <a:normAutofit/>
          </a:bodyPr>
          <a:lstStyle>
            <a:lvl1pPr>
              <a:defRPr sz="2667"/>
            </a:lvl1pPr>
            <a:lvl2pPr>
              <a:defRPr sz="2400"/>
            </a:lvl2pPr>
            <a:lvl3pPr>
              <a:defRPr sz="2133"/>
            </a:lvl3pPr>
            <a:lvl4pPr>
              <a:defRPr sz="1867"/>
            </a:lvl4pPr>
            <a:lvl5pPr>
              <a:defRPr sz="1867"/>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2066355A-084C-D24E-9AD2-7E4FC41EA627}" type="slidenum">
              <a:rPr lang="en-US" smtClean="0"/>
              <a:t>‹#›</a:t>
            </a:fld>
            <a:endParaRPr lang="en-US" dirty="0"/>
          </a:p>
        </p:txBody>
      </p:sp>
    </p:spTree>
    <p:extLst>
      <p:ext uri="{BB962C8B-B14F-4D97-AF65-F5344CB8AC3E}">
        <p14:creationId xmlns:p14="http://schemas.microsoft.com/office/powerpoint/2010/main" val="285651066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1" y="1438965"/>
            <a:ext cx="6986208" cy="1660601"/>
          </a:xfrm>
        </p:spPr>
        <p:txBody>
          <a:bodyPr anchor="t"/>
          <a:lstStyle/>
          <a:p>
            <a:r>
              <a:rPr lang="en-US" dirty="0"/>
              <a:t>CLICK TO EDIT MASTER TITLE STYLE</a:t>
            </a:r>
          </a:p>
        </p:txBody>
      </p:sp>
      <p:sp>
        <p:nvSpPr>
          <p:cNvPr id="3" name="Content Placeholder 2"/>
          <p:cNvSpPr>
            <a:spLocks noGrp="1"/>
          </p:cNvSpPr>
          <p:nvPr>
            <p:ph sz="half" idx="1"/>
          </p:nvPr>
        </p:nvSpPr>
        <p:spPr>
          <a:xfrm>
            <a:off x="609601" y="3292279"/>
            <a:ext cx="6986208" cy="3842191"/>
          </a:xfrm>
        </p:spPr>
        <p:txBody>
          <a:bodyPr>
            <a:normAutofit/>
          </a:bodyPr>
          <a:lstStyle>
            <a:lvl1pPr>
              <a:defRPr sz="2667"/>
            </a:lvl1pPr>
            <a:lvl2pPr>
              <a:defRPr sz="2400"/>
            </a:lvl2pPr>
            <a:lvl3pPr>
              <a:defRPr sz="2133"/>
            </a:lvl3pPr>
            <a:lvl4pPr>
              <a:defRPr sz="1867"/>
            </a:lvl4pPr>
            <a:lvl5pPr>
              <a:defRPr sz="1867"/>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12"/>
          </p:nvPr>
        </p:nvSpPr>
        <p:spPr/>
        <p:txBody>
          <a:bodyPr/>
          <a:lstStyle/>
          <a:p>
            <a:fld id="{2066355A-084C-D24E-9AD2-7E4FC41EA627}" type="slidenum">
              <a:rPr lang="en-US" smtClean="0"/>
              <a:t>‹#›</a:t>
            </a:fld>
            <a:endParaRPr lang="en-US" dirty="0"/>
          </a:p>
        </p:txBody>
      </p:sp>
    </p:spTree>
    <p:extLst>
      <p:ext uri="{BB962C8B-B14F-4D97-AF65-F5344CB8AC3E}">
        <p14:creationId xmlns:p14="http://schemas.microsoft.com/office/powerpoint/2010/main" val="278211472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1497012"/>
            <a:ext cx="10972800" cy="780560"/>
          </a:xfrm>
        </p:spPr>
        <p:txBody>
          <a:bodyPr/>
          <a:lstStyle>
            <a:lvl1pPr>
              <a:defRPr/>
            </a:lvl1pPr>
          </a:lstStyle>
          <a:p>
            <a:r>
              <a:rPr lang="en-US" dirty="0"/>
              <a:t>CLICK TO EDIT MASTER TITLE STYLE</a:t>
            </a:r>
          </a:p>
        </p:txBody>
      </p:sp>
      <p:sp>
        <p:nvSpPr>
          <p:cNvPr id="4" name="Content Placeholder 3"/>
          <p:cNvSpPr>
            <a:spLocks noGrp="1"/>
          </p:cNvSpPr>
          <p:nvPr>
            <p:ph sz="half" idx="2"/>
          </p:nvPr>
        </p:nvSpPr>
        <p:spPr>
          <a:xfrm>
            <a:off x="609600" y="2378961"/>
            <a:ext cx="5386917" cy="4231543"/>
          </a:xfrm>
        </p:spPr>
        <p:txBody>
          <a:bodyPr>
            <a:normAutofit/>
          </a:bodyPr>
          <a:lstStyle>
            <a:lvl1pPr>
              <a:defRPr sz="2667"/>
            </a:lvl1pPr>
            <a:lvl2pPr>
              <a:defRPr sz="2400"/>
            </a:lvl2pPr>
            <a:lvl3pPr>
              <a:defRPr sz="2133"/>
            </a:lvl3pPr>
            <a:lvl4pPr>
              <a:defRPr sz="1867"/>
            </a:lvl4pPr>
            <a:lvl5pPr>
              <a:defRPr sz="1867"/>
            </a:lvl5pPr>
            <a:lvl6pPr>
              <a:defRPr sz="2133"/>
            </a:lvl6pPr>
            <a:lvl7pPr>
              <a:defRPr sz="2133"/>
            </a:lvl7pPr>
            <a:lvl8pPr>
              <a:defRPr sz="2133"/>
            </a:lvl8pPr>
            <a:lvl9pPr>
              <a:defRPr sz="213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6193368" y="2378959"/>
            <a:ext cx="5389033" cy="4231543"/>
          </a:xfrm>
        </p:spPr>
        <p:txBody>
          <a:bodyPr>
            <a:normAutofit/>
          </a:bodyPr>
          <a:lstStyle>
            <a:lvl1pPr>
              <a:defRPr sz="2667"/>
            </a:lvl1pPr>
            <a:lvl2pPr>
              <a:defRPr sz="2400"/>
            </a:lvl2pPr>
            <a:lvl3pPr>
              <a:defRPr sz="2133"/>
            </a:lvl3pPr>
            <a:lvl4pPr>
              <a:defRPr sz="1867"/>
            </a:lvl4pPr>
            <a:lvl5pPr>
              <a:defRPr sz="1867"/>
            </a:lvl5pPr>
            <a:lvl6pPr>
              <a:defRPr sz="2133"/>
            </a:lvl6pPr>
            <a:lvl7pPr>
              <a:defRPr sz="2133"/>
            </a:lvl7pPr>
            <a:lvl8pPr>
              <a:defRPr sz="2133"/>
            </a:lvl8pPr>
            <a:lvl9pPr>
              <a:defRPr sz="213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8"/>
          <p:cNvSpPr>
            <a:spLocks noGrp="1"/>
          </p:cNvSpPr>
          <p:nvPr>
            <p:ph type="sldNum" sz="quarter" idx="12"/>
          </p:nvPr>
        </p:nvSpPr>
        <p:spPr/>
        <p:txBody>
          <a:bodyPr/>
          <a:lstStyle/>
          <a:p>
            <a:fld id="{2066355A-084C-D24E-9AD2-7E4FC41EA627}" type="slidenum">
              <a:rPr lang="en-US" smtClean="0"/>
              <a:t>‹#›</a:t>
            </a:fld>
            <a:endParaRPr lang="en-US" dirty="0"/>
          </a:p>
        </p:txBody>
      </p:sp>
    </p:spTree>
    <p:extLst>
      <p:ext uri="{BB962C8B-B14F-4D97-AF65-F5344CB8AC3E}">
        <p14:creationId xmlns:p14="http://schemas.microsoft.com/office/powerpoint/2010/main" val="51725527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15" name="Picture 14" descr="iStock-658617510.jpg"/>
          <p:cNvPicPr>
            <a:picLocks noChangeAspect="1"/>
          </p:cNvPicPr>
          <p:nvPr userDrawn="1"/>
        </p:nvPicPr>
        <p:blipFill rotWithShape="1">
          <a:blip r:embed="rId2">
            <a:extLst>
              <a:ext uri="{28A0092B-C50C-407E-A947-70E740481C1C}">
                <a14:useLocalDpi xmlns:a14="http://schemas.microsoft.com/office/drawing/2010/main" val="0"/>
              </a:ext>
            </a:extLst>
          </a:blip>
          <a:srcRect r="18532" b="25908"/>
          <a:stretch/>
        </p:blipFill>
        <p:spPr>
          <a:xfrm>
            <a:off x="1" y="-514849"/>
            <a:ext cx="12192000" cy="7372849"/>
          </a:xfrm>
          <a:prstGeom prst="rect">
            <a:avLst/>
          </a:prstGeom>
        </p:spPr>
      </p:pic>
      <p:sp>
        <p:nvSpPr>
          <p:cNvPr id="5" name="Slide Number Placeholder 4"/>
          <p:cNvSpPr>
            <a:spLocks noGrp="1"/>
          </p:cNvSpPr>
          <p:nvPr>
            <p:ph type="sldNum" sz="quarter" idx="12"/>
          </p:nvPr>
        </p:nvSpPr>
        <p:spPr/>
        <p:txBody>
          <a:bodyPr/>
          <a:lstStyle/>
          <a:p>
            <a:fld id="{2066355A-084C-D24E-9AD2-7E4FC41EA627}" type="slidenum">
              <a:rPr lang="en-US" smtClean="0"/>
              <a:t>‹#›</a:t>
            </a:fld>
            <a:endParaRPr lang="en-US" dirty="0"/>
          </a:p>
        </p:txBody>
      </p:sp>
      <p:sp>
        <p:nvSpPr>
          <p:cNvPr id="2" name="Title 1"/>
          <p:cNvSpPr>
            <a:spLocks noGrp="1"/>
          </p:cNvSpPr>
          <p:nvPr>
            <p:ph type="title" hasCustomPrompt="1"/>
          </p:nvPr>
        </p:nvSpPr>
        <p:spPr>
          <a:xfrm>
            <a:off x="609601" y="858235"/>
            <a:ext cx="4957233" cy="2401431"/>
          </a:xfrm>
        </p:spPr>
        <p:txBody>
          <a:bodyPr>
            <a:normAutofit/>
          </a:bodyPr>
          <a:lstStyle>
            <a:lvl1pPr>
              <a:defRPr sz="4800">
                <a:solidFill>
                  <a:srgbClr val="595959"/>
                </a:solidFill>
              </a:defRPr>
            </a:lvl1pPr>
          </a:lstStyle>
          <a:p>
            <a:r>
              <a:rPr lang="en-US" dirty="0"/>
              <a:t>CLICK TO EDIT MASTER TITLE STYLE</a:t>
            </a:r>
          </a:p>
        </p:txBody>
      </p:sp>
      <p:pic>
        <p:nvPicPr>
          <p:cNvPr id="13" name="Picture 12" descr="U_Arrow-01.png"/>
          <p:cNvPicPr>
            <a:picLocks noChangeAspect="1"/>
          </p:cNvPicPr>
          <p:nvPr userDrawn="1"/>
        </p:nvPicPr>
        <p:blipFill rotWithShape="1">
          <a:blip r:embed="rId3">
            <a:alphaModFix amt="34000"/>
            <a:extLst>
              <a:ext uri="{28A0092B-C50C-407E-A947-70E740481C1C}">
                <a14:useLocalDpi xmlns:a14="http://schemas.microsoft.com/office/drawing/2010/main" val="0"/>
              </a:ext>
            </a:extLst>
          </a:blip>
          <a:srcRect t="-10105"/>
          <a:stretch/>
        </p:blipFill>
        <p:spPr>
          <a:xfrm>
            <a:off x="9418606" y="-4139714"/>
            <a:ext cx="5546788" cy="7678281"/>
          </a:xfrm>
          <a:prstGeom prst="rect">
            <a:avLst/>
          </a:prstGeom>
        </p:spPr>
      </p:pic>
    </p:spTree>
    <p:extLst>
      <p:ext uri="{BB962C8B-B14F-4D97-AF65-F5344CB8AC3E}">
        <p14:creationId xmlns:p14="http://schemas.microsoft.com/office/powerpoint/2010/main" val="120840561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pic>
        <p:nvPicPr>
          <p:cNvPr id="15" name="Picture 14" descr="iStock_000042056720_Small.jpg"/>
          <p:cNvPicPr>
            <a:picLocks noChangeAspect="1"/>
          </p:cNvPicPr>
          <p:nvPr userDrawn="1"/>
        </p:nvPicPr>
        <p:blipFill rotWithShape="1">
          <a:blip r:embed="rId2">
            <a:extLst>
              <a:ext uri="{28A0092B-C50C-407E-A947-70E740481C1C}">
                <a14:useLocalDpi xmlns:a14="http://schemas.microsoft.com/office/drawing/2010/main" val="0"/>
              </a:ext>
            </a:extLst>
          </a:blip>
          <a:srcRect b="15625"/>
          <a:stretch/>
        </p:blipFill>
        <p:spPr>
          <a:xfrm>
            <a:off x="0" y="0"/>
            <a:ext cx="12192000" cy="6858000"/>
          </a:xfrm>
          <a:prstGeom prst="rect">
            <a:avLst/>
          </a:prstGeom>
        </p:spPr>
      </p:pic>
      <p:pic>
        <p:nvPicPr>
          <p:cNvPr id="16" name="Picture 15" descr="U_Arrow-01.png"/>
          <p:cNvPicPr>
            <a:picLocks noChangeAspect="1"/>
          </p:cNvPicPr>
          <p:nvPr userDrawn="1"/>
        </p:nvPicPr>
        <p:blipFill rotWithShape="1">
          <a:blip r:embed="rId3">
            <a:alphaModFix amt="34000"/>
            <a:extLst>
              <a:ext uri="{28A0092B-C50C-407E-A947-70E740481C1C}">
                <a14:useLocalDpi xmlns:a14="http://schemas.microsoft.com/office/drawing/2010/main" val="0"/>
              </a:ext>
            </a:extLst>
          </a:blip>
          <a:srcRect t="60908"/>
          <a:stretch/>
        </p:blipFill>
        <p:spPr>
          <a:xfrm>
            <a:off x="6768583" y="-1481667"/>
            <a:ext cx="7794084" cy="3830541"/>
          </a:xfrm>
          <a:prstGeom prst="rect">
            <a:avLst/>
          </a:prstGeom>
        </p:spPr>
      </p:pic>
      <p:sp>
        <p:nvSpPr>
          <p:cNvPr id="17" name="Title 1"/>
          <p:cNvSpPr>
            <a:spLocks noGrp="1"/>
          </p:cNvSpPr>
          <p:nvPr>
            <p:ph type="title" hasCustomPrompt="1"/>
          </p:nvPr>
        </p:nvSpPr>
        <p:spPr>
          <a:xfrm>
            <a:off x="609601" y="858235"/>
            <a:ext cx="4957233" cy="2401431"/>
          </a:xfrm>
        </p:spPr>
        <p:txBody>
          <a:bodyPr>
            <a:normAutofit/>
          </a:bodyPr>
          <a:lstStyle>
            <a:lvl1pPr>
              <a:defRPr sz="4800">
                <a:solidFill>
                  <a:srgbClr val="595959"/>
                </a:solidFill>
              </a:defRPr>
            </a:lvl1pPr>
          </a:lstStyle>
          <a:p>
            <a:r>
              <a:rPr lang="en-US" dirty="0"/>
              <a:t>CLICK TO EDIT MASTER TITLE STYLE</a:t>
            </a:r>
          </a:p>
        </p:txBody>
      </p:sp>
    </p:spTree>
    <p:extLst>
      <p:ext uri="{BB962C8B-B14F-4D97-AF65-F5344CB8AC3E}">
        <p14:creationId xmlns:p14="http://schemas.microsoft.com/office/powerpoint/2010/main" val="145513948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2066355A-084C-D24E-9AD2-7E4FC41EA627}" type="slidenum">
              <a:rPr lang="en-US" smtClean="0"/>
              <a:t>‹#›</a:t>
            </a:fld>
            <a:endParaRPr lang="en-US" dirty="0"/>
          </a:p>
        </p:txBody>
      </p:sp>
    </p:spTree>
    <p:extLst>
      <p:ext uri="{BB962C8B-B14F-4D97-AF65-F5344CB8AC3E}">
        <p14:creationId xmlns:p14="http://schemas.microsoft.com/office/powerpoint/2010/main" val="357885872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066355A-084C-D24E-9AD2-7E4FC41EA627}" type="slidenum">
              <a:rPr lang="en-US" smtClean="0"/>
              <a:t>‹#›</a:t>
            </a:fld>
            <a:endParaRPr lang="en-US" dirty="0"/>
          </a:p>
        </p:txBody>
      </p:sp>
    </p:spTree>
    <p:extLst>
      <p:ext uri="{BB962C8B-B14F-4D97-AF65-F5344CB8AC3E}">
        <p14:creationId xmlns:p14="http://schemas.microsoft.com/office/powerpoint/2010/main" val="42411933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2066355A-084C-D24E-9AD2-7E4FC41EA627}" type="slidenum">
              <a:rPr lang="en-US" smtClean="0"/>
              <a:t>‹#›</a:t>
            </a:fld>
            <a:endParaRPr lang="en-US" dirty="0"/>
          </a:p>
        </p:txBody>
      </p:sp>
    </p:spTree>
    <p:extLst>
      <p:ext uri="{BB962C8B-B14F-4D97-AF65-F5344CB8AC3E}">
        <p14:creationId xmlns:p14="http://schemas.microsoft.com/office/powerpoint/2010/main" val="130074858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1"/>
            <a:ext cx="10363200" cy="430887"/>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1"/>
            <a:ext cx="85344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6/15/2023</a:t>
            </a:fld>
            <a:endParaRPr lang="en-US" dirty="0"/>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extLst>
      <p:ext uri="{BB962C8B-B14F-4D97-AF65-F5344CB8AC3E}">
        <p14:creationId xmlns:p14="http://schemas.microsoft.com/office/powerpoint/2010/main" val="291291169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2250219" y="557446"/>
            <a:ext cx="9331112" cy="574453"/>
          </a:xfrm>
        </p:spPr>
        <p:txBody>
          <a:bodyPr lIns="0" tIns="0" rIns="0" bIns="0"/>
          <a:lstStyle>
            <a:lvl1pPr>
              <a:defRPr sz="3733" b="1" i="0">
                <a:solidFill>
                  <a:srgbClr val="404040"/>
                </a:solidFill>
                <a:latin typeface="Arial Narrow"/>
                <a:cs typeface="Arial Narrow"/>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6/15/2023</a:t>
            </a:fld>
            <a:endParaRPr lang="en-US" dirty="0"/>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extLst>
      <p:ext uri="{BB962C8B-B14F-4D97-AF65-F5344CB8AC3E}">
        <p14:creationId xmlns:p14="http://schemas.microsoft.com/office/powerpoint/2010/main" val="32695105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48768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48768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892800" y="1535113"/>
            <a:ext cx="48768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892800" y="2174875"/>
            <a:ext cx="48768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a:spLocks noGrp="1"/>
          </p:cNvSpPr>
          <p:nvPr>
            <p:ph type="sldNum" sz="quarter" idx="10"/>
          </p:nvPr>
        </p:nvSpPr>
        <p:spPr>
          <a:ln/>
        </p:spPr>
        <p:txBody>
          <a:bodyPr/>
          <a:lstStyle>
            <a:lvl1pPr>
              <a:defRPr/>
            </a:lvl1pPr>
          </a:lstStyle>
          <a:p>
            <a:pPr>
              <a:defRPr/>
            </a:pPr>
            <a:fld id="{E667145C-F9E6-4993-8C2B-7557449E7998}" type="slidenum">
              <a:rPr lang="en-US"/>
              <a:pPr>
                <a:defRPr/>
              </a:pPr>
              <a:t>‹#›</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Date Placeholder 3"/>
          <p:cNvSpPr>
            <a:spLocks noGrp="1"/>
          </p:cNvSpPr>
          <p:nvPr>
            <p:ph type="dt" sz="half" idx="12"/>
          </p:nvPr>
        </p:nvSpPr>
        <p:spPr/>
        <p:txBody>
          <a:bodyPr/>
          <a:lstStyle>
            <a:lvl1pPr>
              <a:defRPr/>
            </a:lvl1pPr>
          </a:lstStyle>
          <a:p>
            <a:pPr>
              <a:defRPr/>
            </a:pPr>
            <a:fld id="{85AFAE5C-3828-48D9-9379-75479E6036D6}" type="datetimeFigureOut">
              <a:rPr lang="en-US"/>
              <a:pPr>
                <a:defRPr/>
              </a:pPr>
              <a:t>6/14/2023</a:t>
            </a:fld>
            <a:endParaRPr lang="en-US"/>
          </a:p>
        </p:txBody>
      </p:sp>
    </p:spTree>
    <p:extLst>
      <p:ext uri="{BB962C8B-B14F-4D97-AF65-F5344CB8AC3E}">
        <p14:creationId xmlns:p14="http://schemas.microsoft.com/office/powerpoint/2010/main" val="242573141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2250219" y="557446"/>
            <a:ext cx="9331112" cy="574453"/>
          </a:xfrm>
        </p:spPr>
        <p:txBody>
          <a:bodyPr lIns="0" tIns="0" rIns="0" bIns="0"/>
          <a:lstStyle>
            <a:lvl1pPr>
              <a:defRPr sz="3733" b="1" i="0">
                <a:solidFill>
                  <a:srgbClr val="404040"/>
                </a:solidFill>
                <a:latin typeface="Arial Narrow"/>
                <a:cs typeface="Arial Narrow"/>
              </a:defRPr>
            </a:lvl1pPr>
          </a:lstStyle>
          <a:p>
            <a:endParaRPr/>
          </a:p>
        </p:txBody>
      </p:sp>
      <p:sp>
        <p:nvSpPr>
          <p:cNvPr id="3" name="Holder 3"/>
          <p:cNvSpPr>
            <a:spLocks noGrp="1"/>
          </p:cNvSpPr>
          <p:nvPr>
            <p:ph sz="half" idx="2"/>
          </p:nvPr>
        </p:nvSpPr>
        <p:spPr>
          <a:xfrm>
            <a:off x="712470" y="1554479"/>
            <a:ext cx="4941993" cy="410433"/>
          </a:xfrm>
          <a:prstGeom prst="rect">
            <a:avLst/>
          </a:prstGeom>
        </p:spPr>
        <p:txBody>
          <a:bodyPr wrap="square" lIns="0" tIns="0" rIns="0" bIns="0">
            <a:spAutoFit/>
          </a:bodyPr>
          <a:lstStyle>
            <a:lvl1pPr>
              <a:defRPr sz="2667" b="0" i="0">
                <a:solidFill>
                  <a:srgbClr val="595959"/>
                </a:solidFill>
                <a:latin typeface="Arial"/>
                <a:cs typeface="Arial"/>
              </a:defRPr>
            </a:lvl1pPr>
          </a:lstStyle>
          <a:p>
            <a:endParaRPr/>
          </a:p>
        </p:txBody>
      </p:sp>
      <p:sp>
        <p:nvSpPr>
          <p:cNvPr id="4" name="Holder 4"/>
          <p:cNvSpPr>
            <a:spLocks noGrp="1"/>
          </p:cNvSpPr>
          <p:nvPr>
            <p:ph sz="half" idx="3"/>
          </p:nvPr>
        </p:nvSpPr>
        <p:spPr>
          <a:xfrm>
            <a:off x="6278880" y="1577340"/>
            <a:ext cx="5303520"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6/15/2023</a:t>
            </a:fld>
            <a:endParaRPr lang="en-US" dirty="0"/>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extLst>
      <p:ext uri="{BB962C8B-B14F-4D97-AF65-F5344CB8AC3E}">
        <p14:creationId xmlns:p14="http://schemas.microsoft.com/office/powerpoint/2010/main" val="376346568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2250219" y="557446"/>
            <a:ext cx="9331112" cy="574453"/>
          </a:xfrm>
        </p:spPr>
        <p:txBody>
          <a:bodyPr lIns="0" tIns="0" rIns="0" bIns="0"/>
          <a:lstStyle>
            <a:lvl1pPr>
              <a:defRPr sz="3733" b="1" i="0">
                <a:solidFill>
                  <a:srgbClr val="404040"/>
                </a:solidFill>
                <a:latin typeface="Arial Narrow"/>
                <a:cs typeface="Arial Narrow"/>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6/15/2023</a:t>
            </a:fld>
            <a:endParaRPr lang="en-US" dirty="0"/>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extLst>
      <p:ext uri="{BB962C8B-B14F-4D97-AF65-F5344CB8AC3E}">
        <p14:creationId xmlns:p14="http://schemas.microsoft.com/office/powerpoint/2010/main" val="289339818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6/15/2023</a:t>
            </a:fld>
            <a:endParaRPr lang="en-US" dirty="0"/>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extLst>
      <p:ext uri="{BB962C8B-B14F-4D97-AF65-F5344CB8AC3E}">
        <p14:creationId xmlns:p14="http://schemas.microsoft.com/office/powerpoint/2010/main" val="208605218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FAF0CB-84BF-3827-1360-50CD7B8BE4A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061D38E-3C61-1314-5FBF-BC444F8D54D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B1A0104-3771-2437-CC9F-E86F30793328}"/>
              </a:ext>
            </a:extLst>
          </p:cNvPr>
          <p:cNvSpPr>
            <a:spLocks noGrp="1"/>
          </p:cNvSpPr>
          <p:nvPr>
            <p:ph type="dt" sz="half" idx="10"/>
          </p:nvPr>
        </p:nvSpPr>
        <p:spPr/>
        <p:txBody>
          <a:bodyPr/>
          <a:lstStyle/>
          <a:p>
            <a:fld id="{FE260437-B20E-CA4E-8031-83349A15E667}" type="datetimeFigureOut">
              <a:rPr lang="en-US" smtClean="0"/>
              <a:t>6/15/2023</a:t>
            </a:fld>
            <a:endParaRPr lang="en-US"/>
          </a:p>
        </p:txBody>
      </p:sp>
      <p:sp>
        <p:nvSpPr>
          <p:cNvPr id="5" name="Footer Placeholder 4">
            <a:extLst>
              <a:ext uri="{FF2B5EF4-FFF2-40B4-BE49-F238E27FC236}">
                <a16:creationId xmlns:a16="http://schemas.microsoft.com/office/drawing/2014/main" id="{552D1C6F-DD2F-433A-8CE1-47E8771B7A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1581C4-53F3-93BF-BD4D-A0DB628F7689}"/>
              </a:ext>
            </a:extLst>
          </p:cNvPr>
          <p:cNvSpPr>
            <a:spLocks noGrp="1"/>
          </p:cNvSpPr>
          <p:nvPr>
            <p:ph type="sldNum" sz="quarter" idx="12"/>
          </p:nvPr>
        </p:nvSpPr>
        <p:spPr/>
        <p:txBody>
          <a:bodyPr/>
          <a:lstStyle/>
          <a:p>
            <a:fld id="{BF8E6E11-65C0-CC49-BDA1-3EAB1769295E}" type="slidenum">
              <a:rPr lang="en-US" smtClean="0"/>
              <a:t>‹#›</a:t>
            </a:fld>
            <a:endParaRPr lang="en-US"/>
          </a:p>
        </p:txBody>
      </p:sp>
    </p:spTree>
    <p:extLst>
      <p:ext uri="{BB962C8B-B14F-4D97-AF65-F5344CB8AC3E}">
        <p14:creationId xmlns:p14="http://schemas.microsoft.com/office/powerpoint/2010/main" val="289456016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05D735-011E-2A7B-FB97-6900A7C9A73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21F8DFF-0502-8AAF-7B5D-6979987D2D4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7851ED-1D2F-005D-8115-FC8D1810CEE8}"/>
              </a:ext>
            </a:extLst>
          </p:cNvPr>
          <p:cNvSpPr>
            <a:spLocks noGrp="1"/>
          </p:cNvSpPr>
          <p:nvPr>
            <p:ph type="dt" sz="half" idx="10"/>
          </p:nvPr>
        </p:nvSpPr>
        <p:spPr/>
        <p:txBody>
          <a:bodyPr/>
          <a:lstStyle/>
          <a:p>
            <a:fld id="{FE260437-B20E-CA4E-8031-83349A15E667}" type="datetimeFigureOut">
              <a:rPr lang="en-US" smtClean="0"/>
              <a:t>6/15/2023</a:t>
            </a:fld>
            <a:endParaRPr lang="en-US"/>
          </a:p>
        </p:txBody>
      </p:sp>
      <p:sp>
        <p:nvSpPr>
          <p:cNvPr id="5" name="Footer Placeholder 4">
            <a:extLst>
              <a:ext uri="{FF2B5EF4-FFF2-40B4-BE49-F238E27FC236}">
                <a16:creationId xmlns:a16="http://schemas.microsoft.com/office/drawing/2014/main" id="{BF614856-D9EB-F5C2-C9C1-7BA005A6609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E5C00C-328B-4664-D43C-EB0A6437E59D}"/>
              </a:ext>
            </a:extLst>
          </p:cNvPr>
          <p:cNvSpPr>
            <a:spLocks noGrp="1"/>
          </p:cNvSpPr>
          <p:nvPr>
            <p:ph type="sldNum" sz="quarter" idx="12"/>
          </p:nvPr>
        </p:nvSpPr>
        <p:spPr/>
        <p:txBody>
          <a:bodyPr/>
          <a:lstStyle/>
          <a:p>
            <a:fld id="{BF8E6E11-65C0-CC49-BDA1-3EAB1769295E}" type="slidenum">
              <a:rPr lang="en-US" smtClean="0"/>
              <a:t>‹#›</a:t>
            </a:fld>
            <a:endParaRPr lang="en-US"/>
          </a:p>
        </p:txBody>
      </p:sp>
    </p:spTree>
    <p:extLst>
      <p:ext uri="{BB962C8B-B14F-4D97-AF65-F5344CB8AC3E}">
        <p14:creationId xmlns:p14="http://schemas.microsoft.com/office/powerpoint/2010/main" val="26427210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BF6DC-7A67-CC63-6B29-5DECE5A6D9F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E5C20DE-ADE7-3914-A6CF-712693C2B93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8A1B182-5D85-F0B2-438D-38A9EC9B58A7}"/>
              </a:ext>
            </a:extLst>
          </p:cNvPr>
          <p:cNvSpPr>
            <a:spLocks noGrp="1"/>
          </p:cNvSpPr>
          <p:nvPr>
            <p:ph type="dt" sz="half" idx="10"/>
          </p:nvPr>
        </p:nvSpPr>
        <p:spPr/>
        <p:txBody>
          <a:bodyPr/>
          <a:lstStyle/>
          <a:p>
            <a:fld id="{FE260437-B20E-CA4E-8031-83349A15E667}" type="datetimeFigureOut">
              <a:rPr lang="en-US" smtClean="0"/>
              <a:t>6/15/2023</a:t>
            </a:fld>
            <a:endParaRPr lang="en-US"/>
          </a:p>
        </p:txBody>
      </p:sp>
      <p:sp>
        <p:nvSpPr>
          <p:cNvPr id="5" name="Footer Placeholder 4">
            <a:extLst>
              <a:ext uri="{FF2B5EF4-FFF2-40B4-BE49-F238E27FC236}">
                <a16:creationId xmlns:a16="http://schemas.microsoft.com/office/drawing/2014/main" id="{21B205C0-0E42-403E-A0F7-F915342210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20CFD7-6777-6A37-AEC5-EE3230ACE632}"/>
              </a:ext>
            </a:extLst>
          </p:cNvPr>
          <p:cNvSpPr>
            <a:spLocks noGrp="1"/>
          </p:cNvSpPr>
          <p:nvPr>
            <p:ph type="sldNum" sz="quarter" idx="12"/>
          </p:nvPr>
        </p:nvSpPr>
        <p:spPr/>
        <p:txBody>
          <a:bodyPr/>
          <a:lstStyle/>
          <a:p>
            <a:fld id="{BF8E6E11-65C0-CC49-BDA1-3EAB1769295E}" type="slidenum">
              <a:rPr lang="en-US" smtClean="0"/>
              <a:t>‹#›</a:t>
            </a:fld>
            <a:endParaRPr lang="en-US"/>
          </a:p>
        </p:txBody>
      </p:sp>
    </p:spTree>
    <p:extLst>
      <p:ext uri="{BB962C8B-B14F-4D97-AF65-F5344CB8AC3E}">
        <p14:creationId xmlns:p14="http://schemas.microsoft.com/office/powerpoint/2010/main" val="317991909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7AD7BC-6E33-F3A8-5A2D-A9B6420BD07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6357B7C-C0C8-36AE-D8C4-E4902752845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DA04E00-0B74-ACD8-5EDF-4D4C5888E0E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BDAF62B-D365-0642-6F37-0BEC6A560BFF}"/>
              </a:ext>
            </a:extLst>
          </p:cNvPr>
          <p:cNvSpPr>
            <a:spLocks noGrp="1"/>
          </p:cNvSpPr>
          <p:nvPr>
            <p:ph type="dt" sz="half" idx="10"/>
          </p:nvPr>
        </p:nvSpPr>
        <p:spPr/>
        <p:txBody>
          <a:bodyPr/>
          <a:lstStyle/>
          <a:p>
            <a:fld id="{FE260437-B20E-CA4E-8031-83349A15E667}" type="datetimeFigureOut">
              <a:rPr lang="en-US" smtClean="0"/>
              <a:t>6/15/2023</a:t>
            </a:fld>
            <a:endParaRPr lang="en-US"/>
          </a:p>
        </p:txBody>
      </p:sp>
      <p:sp>
        <p:nvSpPr>
          <p:cNvPr id="6" name="Footer Placeholder 5">
            <a:extLst>
              <a:ext uri="{FF2B5EF4-FFF2-40B4-BE49-F238E27FC236}">
                <a16:creationId xmlns:a16="http://schemas.microsoft.com/office/drawing/2014/main" id="{D3821662-862E-9372-C1A9-BE6C2BE287F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5D17C4A-7F24-C19D-9DFF-27546016DDEF}"/>
              </a:ext>
            </a:extLst>
          </p:cNvPr>
          <p:cNvSpPr>
            <a:spLocks noGrp="1"/>
          </p:cNvSpPr>
          <p:nvPr>
            <p:ph type="sldNum" sz="quarter" idx="12"/>
          </p:nvPr>
        </p:nvSpPr>
        <p:spPr/>
        <p:txBody>
          <a:bodyPr/>
          <a:lstStyle/>
          <a:p>
            <a:fld id="{BF8E6E11-65C0-CC49-BDA1-3EAB1769295E}" type="slidenum">
              <a:rPr lang="en-US" smtClean="0"/>
              <a:t>‹#›</a:t>
            </a:fld>
            <a:endParaRPr lang="en-US"/>
          </a:p>
        </p:txBody>
      </p:sp>
    </p:spTree>
    <p:extLst>
      <p:ext uri="{BB962C8B-B14F-4D97-AF65-F5344CB8AC3E}">
        <p14:creationId xmlns:p14="http://schemas.microsoft.com/office/powerpoint/2010/main" val="398753567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94FEEF-A166-2413-88CE-ABD9698C3C8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A8CBAF0-4D00-C09C-476B-C4550E4493C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CD78DDE-B263-77CA-BB81-4F4439643C3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8072ADB-E293-EBC9-6F8B-B2495C5DA7F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7563AD5-59F7-9DDC-7D82-F6FCEFC77C1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61D2D11-B73D-F033-371D-CA6052C46759}"/>
              </a:ext>
            </a:extLst>
          </p:cNvPr>
          <p:cNvSpPr>
            <a:spLocks noGrp="1"/>
          </p:cNvSpPr>
          <p:nvPr>
            <p:ph type="dt" sz="half" idx="10"/>
          </p:nvPr>
        </p:nvSpPr>
        <p:spPr/>
        <p:txBody>
          <a:bodyPr/>
          <a:lstStyle/>
          <a:p>
            <a:fld id="{FE260437-B20E-CA4E-8031-83349A15E667}" type="datetimeFigureOut">
              <a:rPr lang="en-US" smtClean="0"/>
              <a:t>6/15/2023</a:t>
            </a:fld>
            <a:endParaRPr lang="en-US"/>
          </a:p>
        </p:txBody>
      </p:sp>
      <p:sp>
        <p:nvSpPr>
          <p:cNvPr id="8" name="Footer Placeholder 7">
            <a:extLst>
              <a:ext uri="{FF2B5EF4-FFF2-40B4-BE49-F238E27FC236}">
                <a16:creationId xmlns:a16="http://schemas.microsoft.com/office/drawing/2014/main" id="{8B66F7A7-8163-8B75-423A-2297EABB3B9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9A3F5FF-C3DD-57E4-F7C2-A7385DB8B607}"/>
              </a:ext>
            </a:extLst>
          </p:cNvPr>
          <p:cNvSpPr>
            <a:spLocks noGrp="1"/>
          </p:cNvSpPr>
          <p:nvPr>
            <p:ph type="sldNum" sz="quarter" idx="12"/>
          </p:nvPr>
        </p:nvSpPr>
        <p:spPr/>
        <p:txBody>
          <a:bodyPr/>
          <a:lstStyle/>
          <a:p>
            <a:fld id="{BF8E6E11-65C0-CC49-BDA1-3EAB1769295E}" type="slidenum">
              <a:rPr lang="en-US" smtClean="0"/>
              <a:t>‹#›</a:t>
            </a:fld>
            <a:endParaRPr lang="en-US"/>
          </a:p>
        </p:txBody>
      </p:sp>
    </p:spTree>
    <p:extLst>
      <p:ext uri="{BB962C8B-B14F-4D97-AF65-F5344CB8AC3E}">
        <p14:creationId xmlns:p14="http://schemas.microsoft.com/office/powerpoint/2010/main" val="229847014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34DF9F-DB1A-B5CB-C338-63027016B1A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04AE8E0-BDC1-C02D-98B7-920BF0246A9C}"/>
              </a:ext>
            </a:extLst>
          </p:cNvPr>
          <p:cNvSpPr>
            <a:spLocks noGrp="1"/>
          </p:cNvSpPr>
          <p:nvPr>
            <p:ph type="dt" sz="half" idx="10"/>
          </p:nvPr>
        </p:nvSpPr>
        <p:spPr/>
        <p:txBody>
          <a:bodyPr/>
          <a:lstStyle/>
          <a:p>
            <a:fld id="{FE260437-B20E-CA4E-8031-83349A15E667}" type="datetimeFigureOut">
              <a:rPr lang="en-US" smtClean="0"/>
              <a:t>6/15/2023</a:t>
            </a:fld>
            <a:endParaRPr lang="en-US"/>
          </a:p>
        </p:txBody>
      </p:sp>
      <p:sp>
        <p:nvSpPr>
          <p:cNvPr id="4" name="Footer Placeholder 3">
            <a:extLst>
              <a:ext uri="{FF2B5EF4-FFF2-40B4-BE49-F238E27FC236}">
                <a16:creationId xmlns:a16="http://schemas.microsoft.com/office/drawing/2014/main" id="{6853D91D-7353-F5C1-9283-FE1C1643C2A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BEDE898-6EE6-287D-6B6D-0944FF99E568}"/>
              </a:ext>
            </a:extLst>
          </p:cNvPr>
          <p:cNvSpPr>
            <a:spLocks noGrp="1"/>
          </p:cNvSpPr>
          <p:nvPr>
            <p:ph type="sldNum" sz="quarter" idx="12"/>
          </p:nvPr>
        </p:nvSpPr>
        <p:spPr/>
        <p:txBody>
          <a:bodyPr/>
          <a:lstStyle/>
          <a:p>
            <a:fld id="{BF8E6E11-65C0-CC49-BDA1-3EAB1769295E}" type="slidenum">
              <a:rPr lang="en-US" smtClean="0"/>
              <a:t>‹#›</a:t>
            </a:fld>
            <a:endParaRPr lang="en-US"/>
          </a:p>
        </p:txBody>
      </p:sp>
    </p:spTree>
    <p:extLst>
      <p:ext uri="{BB962C8B-B14F-4D97-AF65-F5344CB8AC3E}">
        <p14:creationId xmlns:p14="http://schemas.microsoft.com/office/powerpoint/2010/main" val="354081539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6F65E09-78C2-C7D7-729C-56C6A4AD6B8B}"/>
              </a:ext>
            </a:extLst>
          </p:cNvPr>
          <p:cNvSpPr>
            <a:spLocks noGrp="1"/>
          </p:cNvSpPr>
          <p:nvPr>
            <p:ph type="dt" sz="half" idx="10"/>
          </p:nvPr>
        </p:nvSpPr>
        <p:spPr/>
        <p:txBody>
          <a:bodyPr/>
          <a:lstStyle/>
          <a:p>
            <a:fld id="{FE260437-B20E-CA4E-8031-83349A15E667}" type="datetimeFigureOut">
              <a:rPr lang="en-US" smtClean="0"/>
              <a:t>6/15/2023</a:t>
            </a:fld>
            <a:endParaRPr lang="en-US"/>
          </a:p>
        </p:txBody>
      </p:sp>
      <p:sp>
        <p:nvSpPr>
          <p:cNvPr id="3" name="Footer Placeholder 2">
            <a:extLst>
              <a:ext uri="{FF2B5EF4-FFF2-40B4-BE49-F238E27FC236}">
                <a16:creationId xmlns:a16="http://schemas.microsoft.com/office/drawing/2014/main" id="{FBD02874-3CDD-CDD9-BFEF-8A5F71F502E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AB8F8D3-D5DC-E221-A041-AEAB50F37EAB}"/>
              </a:ext>
            </a:extLst>
          </p:cNvPr>
          <p:cNvSpPr>
            <a:spLocks noGrp="1"/>
          </p:cNvSpPr>
          <p:nvPr>
            <p:ph type="sldNum" sz="quarter" idx="12"/>
          </p:nvPr>
        </p:nvSpPr>
        <p:spPr/>
        <p:txBody>
          <a:bodyPr/>
          <a:lstStyle/>
          <a:p>
            <a:fld id="{BF8E6E11-65C0-CC49-BDA1-3EAB1769295E}" type="slidenum">
              <a:rPr lang="en-US" smtClean="0"/>
              <a:t>‹#›</a:t>
            </a:fld>
            <a:endParaRPr lang="en-US"/>
          </a:p>
        </p:txBody>
      </p:sp>
    </p:spTree>
    <p:extLst>
      <p:ext uri="{BB962C8B-B14F-4D97-AF65-F5344CB8AC3E}">
        <p14:creationId xmlns:p14="http://schemas.microsoft.com/office/powerpoint/2010/main" val="1387136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5"/>
          <p:cNvSpPr>
            <a:spLocks noGrp="1"/>
          </p:cNvSpPr>
          <p:nvPr>
            <p:ph type="sldNum" sz="quarter" idx="10"/>
          </p:nvPr>
        </p:nvSpPr>
        <p:spPr>
          <a:ln/>
        </p:spPr>
        <p:txBody>
          <a:bodyPr/>
          <a:lstStyle>
            <a:lvl1pPr>
              <a:defRPr/>
            </a:lvl1pPr>
          </a:lstStyle>
          <a:p>
            <a:pPr>
              <a:defRPr/>
            </a:pPr>
            <a:fld id="{81DF1A12-818D-4846-88BA-B554E782262D}" type="slidenum">
              <a:rPr lang="en-US"/>
              <a:pPr>
                <a:defRPr/>
              </a:pPr>
              <a:t>‹#›</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Date Placeholder 3"/>
          <p:cNvSpPr>
            <a:spLocks noGrp="1"/>
          </p:cNvSpPr>
          <p:nvPr>
            <p:ph type="dt" sz="half" idx="12"/>
          </p:nvPr>
        </p:nvSpPr>
        <p:spPr/>
        <p:txBody>
          <a:bodyPr/>
          <a:lstStyle>
            <a:lvl1pPr>
              <a:defRPr/>
            </a:lvl1pPr>
          </a:lstStyle>
          <a:p>
            <a:pPr>
              <a:defRPr/>
            </a:pPr>
            <a:fld id="{9DD93D96-82B2-4214-9125-6E7F7F2CAD9F}" type="datetimeFigureOut">
              <a:rPr lang="en-US"/>
              <a:pPr>
                <a:defRPr/>
              </a:pPr>
              <a:t>6/14/2023</a:t>
            </a:fld>
            <a:endParaRPr lang="en-US"/>
          </a:p>
        </p:txBody>
      </p:sp>
    </p:spTree>
    <p:extLst>
      <p:ext uri="{BB962C8B-B14F-4D97-AF65-F5344CB8AC3E}">
        <p14:creationId xmlns:p14="http://schemas.microsoft.com/office/powerpoint/2010/main" val="26801136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369F58-16F4-7248-D1DA-CDF07A456C0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1E7DDF6-4565-7268-3F9A-6B777712854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31EA05F-EB86-1476-1F70-89DC0905EC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F7408C9-8220-147C-A446-ED10B27F5DE9}"/>
              </a:ext>
            </a:extLst>
          </p:cNvPr>
          <p:cNvSpPr>
            <a:spLocks noGrp="1"/>
          </p:cNvSpPr>
          <p:nvPr>
            <p:ph type="dt" sz="half" idx="10"/>
          </p:nvPr>
        </p:nvSpPr>
        <p:spPr/>
        <p:txBody>
          <a:bodyPr/>
          <a:lstStyle/>
          <a:p>
            <a:fld id="{FE260437-B20E-CA4E-8031-83349A15E667}" type="datetimeFigureOut">
              <a:rPr lang="en-US" smtClean="0"/>
              <a:t>6/15/2023</a:t>
            </a:fld>
            <a:endParaRPr lang="en-US"/>
          </a:p>
        </p:txBody>
      </p:sp>
      <p:sp>
        <p:nvSpPr>
          <p:cNvPr id="6" name="Footer Placeholder 5">
            <a:extLst>
              <a:ext uri="{FF2B5EF4-FFF2-40B4-BE49-F238E27FC236}">
                <a16:creationId xmlns:a16="http://schemas.microsoft.com/office/drawing/2014/main" id="{3956D04B-05D1-EF6F-0652-098ADF319E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BC726FD-A9F5-EFCE-C485-477A3C3BFCE7}"/>
              </a:ext>
            </a:extLst>
          </p:cNvPr>
          <p:cNvSpPr>
            <a:spLocks noGrp="1"/>
          </p:cNvSpPr>
          <p:nvPr>
            <p:ph type="sldNum" sz="quarter" idx="12"/>
          </p:nvPr>
        </p:nvSpPr>
        <p:spPr/>
        <p:txBody>
          <a:bodyPr/>
          <a:lstStyle/>
          <a:p>
            <a:fld id="{BF8E6E11-65C0-CC49-BDA1-3EAB1769295E}" type="slidenum">
              <a:rPr lang="en-US" smtClean="0"/>
              <a:t>‹#›</a:t>
            </a:fld>
            <a:endParaRPr lang="en-US"/>
          </a:p>
        </p:txBody>
      </p:sp>
    </p:spTree>
    <p:extLst>
      <p:ext uri="{BB962C8B-B14F-4D97-AF65-F5344CB8AC3E}">
        <p14:creationId xmlns:p14="http://schemas.microsoft.com/office/powerpoint/2010/main" val="306318203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7B1325-BAD4-FC71-61E6-A331B8976D7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877213E-79AF-0766-A189-6DA55D08E65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0C95B03-D9E6-F4D2-9E2D-AC958B97973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423073F-2078-0AAB-B95F-A118A87D08E2}"/>
              </a:ext>
            </a:extLst>
          </p:cNvPr>
          <p:cNvSpPr>
            <a:spLocks noGrp="1"/>
          </p:cNvSpPr>
          <p:nvPr>
            <p:ph type="dt" sz="half" idx="10"/>
          </p:nvPr>
        </p:nvSpPr>
        <p:spPr/>
        <p:txBody>
          <a:bodyPr/>
          <a:lstStyle/>
          <a:p>
            <a:fld id="{FE260437-B20E-CA4E-8031-83349A15E667}" type="datetimeFigureOut">
              <a:rPr lang="en-US" smtClean="0"/>
              <a:t>6/15/2023</a:t>
            </a:fld>
            <a:endParaRPr lang="en-US"/>
          </a:p>
        </p:txBody>
      </p:sp>
      <p:sp>
        <p:nvSpPr>
          <p:cNvPr id="6" name="Footer Placeholder 5">
            <a:extLst>
              <a:ext uri="{FF2B5EF4-FFF2-40B4-BE49-F238E27FC236}">
                <a16:creationId xmlns:a16="http://schemas.microsoft.com/office/drawing/2014/main" id="{E08FEBA5-5A6F-B17E-FB68-ED8E0B76391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929FF68-458C-4FBC-1CF2-55C1CA96756B}"/>
              </a:ext>
            </a:extLst>
          </p:cNvPr>
          <p:cNvSpPr>
            <a:spLocks noGrp="1"/>
          </p:cNvSpPr>
          <p:nvPr>
            <p:ph type="sldNum" sz="quarter" idx="12"/>
          </p:nvPr>
        </p:nvSpPr>
        <p:spPr/>
        <p:txBody>
          <a:bodyPr/>
          <a:lstStyle/>
          <a:p>
            <a:fld id="{BF8E6E11-65C0-CC49-BDA1-3EAB1769295E}" type="slidenum">
              <a:rPr lang="en-US" smtClean="0"/>
              <a:t>‹#›</a:t>
            </a:fld>
            <a:endParaRPr lang="en-US"/>
          </a:p>
        </p:txBody>
      </p:sp>
    </p:spTree>
    <p:extLst>
      <p:ext uri="{BB962C8B-B14F-4D97-AF65-F5344CB8AC3E}">
        <p14:creationId xmlns:p14="http://schemas.microsoft.com/office/powerpoint/2010/main" val="264933120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13450F-B48B-05D9-3944-5732341337D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2019684-7B9B-9A50-906E-60A58FADAE0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AFFD52-851B-F4CE-E5B1-3D9894C2443C}"/>
              </a:ext>
            </a:extLst>
          </p:cNvPr>
          <p:cNvSpPr>
            <a:spLocks noGrp="1"/>
          </p:cNvSpPr>
          <p:nvPr>
            <p:ph type="dt" sz="half" idx="10"/>
          </p:nvPr>
        </p:nvSpPr>
        <p:spPr/>
        <p:txBody>
          <a:bodyPr/>
          <a:lstStyle/>
          <a:p>
            <a:fld id="{FE260437-B20E-CA4E-8031-83349A15E667}" type="datetimeFigureOut">
              <a:rPr lang="en-US" smtClean="0"/>
              <a:t>6/15/2023</a:t>
            </a:fld>
            <a:endParaRPr lang="en-US"/>
          </a:p>
        </p:txBody>
      </p:sp>
      <p:sp>
        <p:nvSpPr>
          <p:cNvPr id="5" name="Footer Placeholder 4">
            <a:extLst>
              <a:ext uri="{FF2B5EF4-FFF2-40B4-BE49-F238E27FC236}">
                <a16:creationId xmlns:a16="http://schemas.microsoft.com/office/drawing/2014/main" id="{9147EB91-BEF7-C7BF-BED3-5CDFD47022D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E920B26-50DB-521C-A94D-8A5A63559C98}"/>
              </a:ext>
            </a:extLst>
          </p:cNvPr>
          <p:cNvSpPr>
            <a:spLocks noGrp="1"/>
          </p:cNvSpPr>
          <p:nvPr>
            <p:ph type="sldNum" sz="quarter" idx="12"/>
          </p:nvPr>
        </p:nvSpPr>
        <p:spPr/>
        <p:txBody>
          <a:bodyPr/>
          <a:lstStyle/>
          <a:p>
            <a:fld id="{BF8E6E11-65C0-CC49-BDA1-3EAB1769295E}" type="slidenum">
              <a:rPr lang="en-US" smtClean="0"/>
              <a:t>‹#›</a:t>
            </a:fld>
            <a:endParaRPr lang="en-US"/>
          </a:p>
        </p:txBody>
      </p:sp>
    </p:spTree>
    <p:extLst>
      <p:ext uri="{BB962C8B-B14F-4D97-AF65-F5344CB8AC3E}">
        <p14:creationId xmlns:p14="http://schemas.microsoft.com/office/powerpoint/2010/main" val="139384817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3040925-14FB-B80D-2387-7B775A61663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345B45C-9F88-D240-535F-01C6B893B0C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32DFB4-1362-AE17-A545-6AB9621E91DE}"/>
              </a:ext>
            </a:extLst>
          </p:cNvPr>
          <p:cNvSpPr>
            <a:spLocks noGrp="1"/>
          </p:cNvSpPr>
          <p:nvPr>
            <p:ph type="dt" sz="half" idx="10"/>
          </p:nvPr>
        </p:nvSpPr>
        <p:spPr/>
        <p:txBody>
          <a:bodyPr/>
          <a:lstStyle/>
          <a:p>
            <a:fld id="{FE260437-B20E-CA4E-8031-83349A15E667}" type="datetimeFigureOut">
              <a:rPr lang="en-US" smtClean="0"/>
              <a:t>6/15/2023</a:t>
            </a:fld>
            <a:endParaRPr lang="en-US"/>
          </a:p>
        </p:txBody>
      </p:sp>
      <p:sp>
        <p:nvSpPr>
          <p:cNvPr id="5" name="Footer Placeholder 4">
            <a:extLst>
              <a:ext uri="{FF2B5EF4-FFF2-40B4-BE49-F238E27FC236}">
                <a16:creationId xmlns:a16="http://schemas.microsoft.com/office/drawing/2014/main" id="{BEF3D750-2480-E0ED-71F8-2AB2F54391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87E145-949B-B1DD-2517-2895513380F9}"/>
              </a:ext>
            </a:extLst>
          </p:cNvPr>
          <p:cNvSpPr>
            <a:spLocks noGrp="1"/>
          </p:cNvSpPr>
          <p:nvPr>
            <p:ph type="sldNum" sz="quarter" idx="12"/>
          </p:nvPr>
        </p:nvSpPr>
        <p:spPr/>
        <p:txBody>
          <a:bodyPr/>
          <a:lstStyle/>
          <a:p>
            <a:fld id="{BF8E6E11-65C0-CC49-BDA1-3EAB1769295E}" type="slidenum">
              <a:rPr lang="en-US" smtClean="0"/>
              <a:t>‹#›</a:t>
            </a:fld>
            <a:endParaRPr lang="en-US"/>
          </a:p>
        </p:txBody>
      </p:sp>
    </p:spTree>
    <p:extLst>
      <p:ext uri="{BB962C8B-B14F-4D97-AF65-F5344CB8AC3E}">
        <p14:creationId xmlns:p14="http://schemas.microsoft.com/office/powerpoint/2010/main" val="79041494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Tex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862986-A3B8-934D-8A8B-50FDCE26EA69}"/>
              </a:ext>
            </a:extLst>
          </p:cNvPr>
          <p:cNvSpPr>
            <a:spLocks noGrp="1"/>
          </p:cNvSpPr>
          <p:nvPr>
            <p:ph type="title" hasCustomPrompt="1"/>
          </p:nvPr>
        </p:nvSpPr>
        <p:spPr/>
        <p:txBody>
          <a:bodyPr/>
          <a:lstStyle/>
          <a:p>
            <a:r>
              <a:rPr lang="en-US" dirty="0"/>
              <a:t>Text Slide </a:t>
            </a:r>
          </a:p>
        </p:txBody>
      </p:sp>
      <p:sp>
        <p:nvSpPr>
          <p:cNvPr id="11" name="Text Placeholder 10"/>
          <p:cNvSpPr>
            <a:spLocks noGrp="1"/>
          </p:cNvSpPr>
          <p:nvPr>
            <p:ph type="body" sz="quarter" idx="13" hasCustomPrompt="1"/>
          </p:nvPr>
        </p:nvSpPr>
        <p:spPr>
          <a:xfrm>
            <a:off x="364390" y="2918467"/>
            <a:ext cx="11416279" cy="3304780"/>
          </a:xfrm>
          <a:prstGeom prst="rect">
            <a:avLst/>
          </a:prstGeom>
          <a:solidFill>
            <a:schemeClr val="bg1"/>
          </a:solidFill>
        </p:spPr>
        <p:txBody>
          <a:bodyPr>
            <a:noAutofit/>
          </a:bodyPr>
          <a:lstStyle>
            <a:lvl1pPr>
              <a:defRPr sz="1800" b="0" i="0">
                <a:solidFill>
                  <a:srgbClr val="333D47"/>
                </a:solidFill>
                <a:effectLst/>
                <a:latin typeface="Calibri Light" charset="0"/>
                <a:ea typeface="Calibri Light" charset="0"/>
                <a:cs typeface="Calibri Light" charset="0"/>
              </a:defRPr>
            </a:lvl1pPr>
            <a:lvl2pPr>
              <a:defRPr sz="1800" b="0" i="0">
                <a:latin typeface="Open Sans" charset="0"/>
                <a:ea typeface="Open Sans" charset="0"/>
                <a:cs typeface="Open Sans" charset="0"/>
              </a:defRPr>
            </a:lvl2pPr>
            <a:lvl3pPr>
              <a:defRPr sz="1800" b="0" i="0">
                <a:latin typeface="Open Sans" charset="0"/>
                <a:ea typeface="Open Sans" charset="0"/>
                <a:cs typeface="Open Sans" charset="0"/>
              </a:defRPr>
            </a:lvl3pPr>
            <a:lvl4pPr>
              <a:defRPr sz="1800" b="0" i="0">
                <a:latin typeface="Open Sans" charset="0"/>
                <a:ea typeface="Open Sans" charset="0"/>
                <a:cs typeface="Open Sans" charset="0"/>
              </a:defRPr>
            </a:lvl4pPr>
            <a:lvl5pPr>
              <a:defRPr sz="1800" b="0" i="0">
                <a:latin typeface="Open Sans" charset="0"/>
                <a:ea typeface="Open Sans" charset="0"/>
                <a:cs typeface="Open Sans" charset="0"/>
              </a:defRPr>
            </a:lvl5pPr>
          </a:lstStyle>
          <a:p>
            <a:pPr lvl="0"/>
            <a:r>
              <a:rPr lang="en-US" dirty="0"/>
              <a:t>Body text goes here</a:t>
            </a:r>
          </a:p>
        </p:txBody>
      </p:sp>
      <p:sp>
        <p:nvSpPr>
          <p:cNvPr id="17" name="Rectangle 16">
            <a:extLst>
              <a:ext uri="{FF2B5EF4-FFF2-40B4-BE49-F238E27FC236}">
                <a16:creationId xmlns:a16="http://schemas.microsoft.com/office/drawing/2014/main" id="{098C4377-3F3A-AA45-8985-7AA39054DF2F}"/>
              </a:ext>
            </a:extLst>
          </p:cNvPr>
          <p:cNvSpPr/>
          <p:nvPr userDrawn="1"/>
        </p:nvSpPr>
        <p:spPr>
          <a:xfrm rot="10800000">
            <a:off x="-30480" y="0"/>
            <a:ext cx="12252960" cy="91440"/>
          </a:xfrm>
          <a:prstGeom prst="rect">
            <a:avLst/>
          </a:prstGeom>
          <a:gradFill>
            <a:gsLst>
              <a:gs pos="33000">
                <a:srgbClr val="35246C"/>
              </a:gs>
              <a:gs pos="100000">
                <a:srgbClr val="77236C"/>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0" name="Rectangle 2">
            <a:extLst>
              <a:ext uri="{FF2B5EF4-FFF2-40B4-BE49-F238E27FC236}">
                <a16:creationId xmlns:a16="http://schemas.microsoft.com/office/drawing/2014/main" id="{9FCF5C50-BE6E-184D-9EA9-1DE1F51EC7D7}"/>
              </a:ext>
            </a:extLst>
          </p:cNvPr>
          <p:cNvSpPr/>
          <p:nvPr userDrawn="1"/>
        </p:nvSpPr>
        <p:spPr>
          <a:xfrm>
            <a:off x="457201" y="1532079"/>
            <a:ext cx="506641" cy="62223"/>
          </a:xfrm>
          <a:custGeom>
            <a:avLst/>
            <a:gdLst>
              <a:gd name="connsiteX0" fmla="*/ 0 w 522486"/>
              <a:gd name="connsiteY0" fmla="*/ 0 h 77345"/>
              <a:gd name="connsiteX1" fmla="*/ 522486 w 522486"/>
              <a:gd name="connsiteY1" fmla="*/ 0 h 77345"/>
              <a:gd name="connsiteX2" fmla="*/ 522486 w 522486"/>
              <a:gd name="connsiteY2" fmla="*/ 77345 h 77345"/>
              <a:gd name="connsiteX3" fmla="*/ 0 w 522486"/>
              <a:gd name="connsiteY3" fmla="*/ 77345 h 77345"/>
              <a:gd name="connsiteX4" fmla="*/ 0 w 522486"/>
              <a:gd name="connsiteY4" fmla="*/ 0 h 77345"/>
              <a:gd name="connsiteX0" fmla="*/ 0 w 522486"/>
              <a:gd name="connsiteY0" fmla="*/ 0 h 77345"/>
              <a:gd name="connsiteX1" fmla="*/ 522486 w 522486"/>
              <a:gd name="connsiteY1" fmla="*/ 0 h 77345"/>
              <a:gd name="connsiteX2" fmla="*/ 462161 w 522486"/>
              <a:gd name="connsiteY2" fmla="*/ 77345 h 77345"/>
              <a:gd name="connsiteX3" fmla="*/ 0 w 522486"/>
              <a:gd name="connsiteY3" fmla="*/ 77345 h 77345"/>
              <a:gd name="connsiteX4" fmla="*/ 0 w 522486"/>
              <a:gd name="connsiteY4" fmla="*/ 0 h 77345"/>
              <a:gd name="connsiteX0" fmla="*/ 0 w 522486"/>
              <a:gd name="connsiteY0" fmla="*/ 0 h 77345"/>
              <a:gd name="connsiteX1" fmla="*/ 522486 w 522486"/>
              <a:gd name="connsiteY1" fmla="*/ 0 h 77345"/>
              <a:gd name="connsiteX2" fmla="*/ 481211 w 522486"/>
              <a:gd name="connsiteY2" fmla="*/ 77345 h 77345"/>
              <a:gd name="connsiteX3" fmla="*/ 0 w 522486"/>
              <a:gd name="connsiteY3" fmla="*/ 77345 h 77345"/>
              <a:gd name="connsiteX4" fmla="*/ 0 w 522486"/>
              <a:gd name="connsiteY4" fmla="*/ 0 h 77345"/>
              <a:gd name="connsiteX0" fmla="*/ 0 w 522486"/>
              <a:gd name="connsiteY0" fmla="*/ 0 h 77345"/>
              <a:gd name="connsiteX1" fmla="*/ 522486 w 522486"/>
              <a:gd name="connsiteY1" fmla="*/ 0 h 77345"/>
              <a:gd name="connsiteX2" fmla="*/ 487561 w 522486"/>
              <a:gd name="connsiteY2" fmla="*/ 77345 h 77345"/>
              <a:gd name="connsiteX3" fmla="*/ 0 w 522486"/>
              <a:gd name="connsiteY3" fmla="*/ 77345 h 77345"/>
              <a:gd name="connsiteX4" fmla="*/ 0 w 522486"/>
              <a:gd name="connsiteY4" fmla="*/ 0 h 77345"/>
              <a:gd name="connsiteX0" fmla="*/ 0 w 522486"/>
              <a:gd name="connsiteY0" fmla="*/ 0 h 77345"/>
              <a:gd name="connsiteX1" fmla="*/ 522486 w 522486"/>
              <a:gd name="connsiteY1" fmla="*/ 0 h 77345"/>
              <a:gd name="connsiteX2" fmla="*/ 506611 w 522486"/>
              <a:gd name="connsiteY2" fmla="*/ 77345 h 77345"/>
              <a:gd name="connsiteX3" fmla="*/ 0 w 522486"/>
              <a:gd name="connsiteY3" fmla="*/ 77345 h 77345"/>
              <a:gd name="connsiteX4" fmla="*/ 0 w 522486"/>
              <a:gd name="connsiteY4" fmla="*/ 0 h 77345"/>
              <a:gd name="connsiteX0" fmla="*/ 0 w 528836"/>
              <a:gd name="connsiteY0" fmla="*/ 0 h 77345"/>
              <a:gd name="connsiteX1" fmla="*/ 528836 w 528836"/>
              <a:gd name="connsiteY1" fmla="*/ 0 h 77345"/>
              <a:gd name="connsiteX2" fmla="*/ 506611 w 528836"/>
              <a:gd name="connsiteY2" fmla="*/ 77345 h 77345"/>
              <a:gd name="connsiteX3" fmla="*/ 0 w 528836"/>
              <a:gd name="connsiteY3" fmla="*/ 77345 h 77345"/>
              <a:gd name="connsiteX4" fmla="*/ 0 w 528836"/>
              <a:gd name="connsiteY4" fmla="*/ 0 h 77345"/>
              <a:gd name="connsiteX0" fmla="*/ 0 w 538361"/>
              <a:gd name="connsiteY0" fmla="*/ 0 h 77345"/>
              <a:gd name="connsiteX1" fmla="*/ 538361 w 538361"/>
              <a:gd name="connsiteY1" fmla="*/ 0 h 77345"/>
              <a:gd name="connsiteX2" fmla="*/ 506611 w 538361"/>
              <a:gd name="connsiteY2" fmla="*/ 77345 h 77345"/>
              <a:gd name="connsiteX3" fmla="*/ 0 w 538361"/>
              <a:gd name="connsiteY3" fmla="*/ 77345 h 77345"/>
              <a:gd name="connsiteX4" fmla="*/ 0 w 538361"/>
              <a:gd name="connsiteY4" fmla="*/ 0 h 77345"/>
              <a:gd name="connsiteX0" fmla="*/ 0 w 538361"/>
              <a:gd name="connsiteY0" fmla="*/ 0 h 77345"/>
              <a:gd name="connsiteX1" fmla="*/ 538361 w 538361"/>
              <a:gd name="connsiteY1" fmla="*/ 0 h 77345"/>
              <a:gd name="connsiteX2" fmla="*/ 522486 w 538361"/>
              <a:gd name="connsiteY2" fmla="*/ 77345 h 77345"/>
              <a:gd name="connsiteX3" fmla="*/ 0 w 538361"/>
              <a:gd name="connsiteY3" fmla="*/ 77345 h 77345"/>
              <a:gd name="connsiteX4" fmla="*/ 0 w 538361"/>
              <a:gd name="connsiteY4" fmla="*/ 0 h 77345"/>
              <a:gd name="connsiteX0" fmla="*/ 0 w 538361"/>
              <a:gd name="connsiteY0" fmla="*/ 0 h 77345"/>
              <a:gd name="connsiteX1" fmla="*/ 538361 w 538361"/>
              <a:gd name="connsiteY1" fmla="*/ 0 h 77345"/>
              <a:gd name="connsiteX2" fmla="*/ 519311 w 538361"/>
              <a:gd name="connsiteY2" fmla="*/ 77345 h 77345"/>
              <a:gd name="connsiteX3" fmla="*/ 0 w 538361"/>
              <a:gd name="connsiteY3" fmla="*/ 77345 h 77345"/>
              <a:gd name="connsiteX4" fmla="*/ 0 w 538361"/>
              <a:gd name="connsiteY4" fmla="*/ 0 h 77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361" h="77345">
                <a:moveTo>
                  <a:pt x="0" y="0"/>
                </a:moveTo>
                <a:lnTo>
                  <a:pt x="538361" y="0"/>
                </a:lnTo>
                <a:lnTo>
                  <a:pt x="519311" y="77345"/>
                </a:lnTo>
                <a:lnTo>
                  <a:pt x="0" y="77345"/>
                </a:lnTo>
                <a:lnTo>
                  <a:pt x="0" y="0"/>
                </a:lnTo>
                <a:close/>
              </a:path>
            </a:pathLst>
          </a:custGeom>
          <a:solidFill>
            <a:srgbClr val="F5C0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 name="Footer Placeholder 2">
            <a:extLst>
              <a:ext uri="{FF2B5EF4-FFF2-40B4-BE49-F238E27FC236}">
                <a16:creationId xmlns:a16="http://schemas.microsoft.com/office/drawing/2014/main" id="{07277195-73EF-4D47-8E6F-BD4F62B5D87B}"/>
              </a:ext>
            </a:extLst>
          </p:cNvPr>
          <p:cNvSpPr>
            <a:spLocks noGrp="1"/>
          </p:cNvSpPr>
          <p:nvPr>
            <p:ph type="ftr" sz="quarter" idx="16"/>
          </p:nvPr>
        </p:nvSpPr>
        <p:spPr/>
        <p:txBody>
          <a:bodyPr/>
          <a:lstStyle>
            <a:lvl1pPr>
              <a:defRPr b="0" i="0">
                <a:latin typeface="Calibri Light" charset="0"/>
                <a:ea typeface="Calibri Light" charset="0"/>
                <a:cs typeface="Calibri Light" charset="0"/>
              </a:defRPr>
            </a:lvl1pPr>
          </a:lstStyle>
          <a:p>
            <a:r>
              <a:rPr lang="en-US" dirty="0">
                <a:solidFill>
                  <a:srgbClr val="B5B4B4"/>
                </a:solidFill>
              </a:rPr>
              <a:t>CONFIDENTIAL – DO NOT DISTRIBUTE</a:t>
            </a:r>
          </a:p>
        </p:txBody>
      </p:sp>
      <p:sp>
        <p:nvSpPr>
          <p:cNvPr id="13" name="Text Placeholder 12">
            <a:extLst>
              <a:ext uri="{FF2B5EF4-FFF2-40B4-BE49-F238E27FC236}">
                <a16:creationId xmlns:a16="http://schemas.microsoft.com/office/drawing/2014/main" id="{284410E3-9057-234E-AA12-BD0FC19BCBE0}"/>
              </a:ext>
            </a:extLst>
          </p:cNvPr>
          <p:cNvSpPr>
            <a:spLocks noGrp="1"/>
          </p:cNvSpPr>
          <p:nvPr>
            <p:ph type="body" sz="quarter" idx="17" hasCustomPrompt="1"/>
          </p:nvPr>
        </p:nvSpPr>
        <p:spPr>
          <a:xfrm>
            <a:off x="364390" y="1919290"/>
            <a:ext cx="11416277" cy="790575"/>
          </a:xfrm>
        </p:spPr>
        <p:txBody>
          <a:bodyPr>
            <a:noAutofit/>
          </a:bodyPr>
          <a:lstStyle>
            <a:lvl1pPr algn="l">
              <a:lnSpc>
                <a:spcPts val="2340"/>
              </a:lnSpc>
              <a:tabLst>
                <a:tab pos="935831" algn="l"/>
              </a:tabLst>
              <a:defRPr sz="1800" b="0" i="0">
                <a:latin typeface="Calibri Light" charset="0"/>
              </a:defRPr>
            </a:lvl1pPr>
          </a:lstStyle>
          <a:p>
            <a:pPr lvl="0"/>
            <a:r>
              <a:rPr lang="en-US" dirty="0"/>
              <a:t>This is a longer sub header for the slide. If it does not run into two lines, please adjust the body text below to equal the spacing as shown. </a:t>
            </a:r>
          </a:p>
        </p:txBody>
      </p:sp>
    </p:spTree>
    <p:extLst>
      <p:ext uri="{BB962C8B-B14F-4D97-AF65-F5344CB8AC3E}">
        <p14:creationId xmlns:p14="http://schemas.microsoft.com/office/powerpoint/2010/main" val="39356326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a:ln/>
        </p:spPr>
        <p:txBody>
          <a:bodyPr/>
          <a:lstStyle>
            <a:lvl1pPr>
              <a:defRPr/>
            </a:lvl1pPr>
          </a:lstStyle>
          <a:p>
            <a:pPr>
              <a:defRPr/>
            </a:pPr>
            <a:fld id="{D8648FC7-AD6E-4861-B2F9-FA49D97EEBD1}" type="slidenum">
              <a:rPr lang="en-US"/>
              <a:pPr>
                <a:defRPr/>
              </a:pPr>
              <a:t>‹#›</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Date Placeholder 3"/>
          <p:cNvSpPr>
            <a:spLocks noGrp="1"/>
          </p:cNvSpPr>
          <p:nvPr>
            <p:ph type="dt" sz="half" idx="12"/>
          </p:nvPr>
        </p:nvSpPr>
        <p:spPr/>
        <p:txBody>
          <a:bodyPr/>
          <a:lstStyle>
            <a:lvl1pPr>
              <a:defRPr/>
            </a:lvl1pPr>
          </a:lstStyle>
          <a:p>
            <a:pPr>
              <a:defRPr/>
            </a:pPr>
            <a:fld id="{65A6CA72-947C-4C1A-90DB-5DF088F12D31}" type="datetimeFigureOut">
              <a:rPr lang="en-US"/>
              <a:pPr>
                <a:defRPr/>
              </a:pPr>
              <a:t>6/14/2023</a:t>
            </a:fld>
            <a:endParaRPr lang="en-US"/>
          </a:p>
        </p:txBody>
      </p:sp>
    </p:spTree>
    <p:extLst>
      <p:ext uri="{BB962C8B-B14F-4D97-AF65-F5344CB8AC3E}">
        <p14:creationId xmlns:p14="http://schemas.microsoft.com/office/powerpoint/2010/main" val="15217555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06401" y="5495544"/>
            <a:ext cx="10363200" cy="594360"/>
          </a:xfrm>
        </p:spPr>
        <p:txBody>
          <a:bodyPr anchor="b"/>
          <a:lstStyle>
            <a:lvl1pPr algn="ctr">
              <a:defRPr sz="2200" b="1"/>
            </a:lvl1pPr>
          </a:lstStyle>
          <a:p>
            <a:r>
              <a:rPr lang="en-US"/>
              <a:t>Click to edit Master title style</a:t>
            </a:r>
          </a:p>
        </p:txBody>
      </p:sp>
      <p:sp>
        <p:nvSpPr>
          <p:cNvPr id="4" name="Text Placeholder 3"/>
          <p:cNvSpPr>
            <a:spLocks noGrp="1"/>
          </p:cNvSpPr>
          <p:nvPr>
            <p:ph type="body" sz="half" idx="2"/>
          </p:nvPr>
        </p:nvSpPr>
        <p:spPr>
          <a:xfrm>
            <a:off x="406400" y="6096000"/>
            <a:ext cx="10363201" cy="6096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Content Placeholder 8"/>
          <p:cNvSpPr>
            <a:spLocks noGrp="1"/>
          </p:cNvSpPr>
          <p:nvPr>
            <p:ph sz="quarter" idx="13"/>
          </p:nvPr>
        </p:nvSpPr>
        <p:spPr>
          <a:xfrm>
            <a:off x="406400" y="381000"/>
            <a:ext cx="10363200" cy="49428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p:cNvSpPr>
            <a:spLocks noGrp="1"/>
          </p:cNvSpPr>
          <p:nvPr>
            <p:ph type="sldNum" sz="quarter" idx="14"/>
          </p:nvPr>
        </p:nvSpPr>
        <p:spPr>
          <a:ln/>
        </p:spPr>
        <p:txBody>
          <a:bodyPr/>
          <a:lstStyle>
            <a:lvl1pPr>
              <a:defRPr/>
            </a:lvl1pPr>
          </a:lstStyle>
          <a:p>
            <a:pPr>
              <a:defRPr/>
            </a:pPr>
            <a:fld id="{ACB51132-A678-4E41-8830-3C89970B3C49}" type="slidenum">
              <a:rPr lang="en-US"/>
              <a:pPr>
                <a:defRPr/>
              </a:pPr>
              <a:t>‹#›</a:t>
            </a:fld>
            <a:endParaRPr lang="en-US"/>
          </a:p>
        </p:txBody>
      </p:sp>
      <p:sp>
        <p:nvSpPr>
          <p:cNvPr id="6" name="Footer Placeholder 4"/>
          <p:cNvSpPr>
            <a:spLocks noGrp="1"/>
          </p:cNvSpPr>
          <p:nvPr>
            <p:ph type="ftr" sz="quarter" idx="15"/>
          </p:nvPr>
        </p:nvSpPr>
        <p:spPr/>
        <p:txBody>
          <a:bodyPr/>
          <a:lstStyle>
            <a:lvl1pPr>
              <a:defRPr/>
            </a:lvl1pPr>
          </a:lstStyle>
          <a:p>
            <a:pPr>
              <a:defRPr/>
            </a:pPr>
            <a:endParaRPr lang="en-US"/>
          </a:p>
        </p:txBody>
      </p:sp>
      <p:sp>
        <p:nvSpPr>
          <p:cNvPr id="7" name="Date Placeholder 3"/>
          <p:cNvSpPr>
            <a:spLocks noGrp="1"/>
          </p:cNvSpPr>
          <p:nvPr>
            <p:ph type="dt" sz="half" idx="16"/>
          </p:nvPr>
        </p:nvSpPr>
        <p:spPr/>
        <p:txBody>
          <a:bodyPr/>
          <a:lstStyle>
            <a:lvl1pPr>
              <a:defRPr/>
            </a:lvl1pPr>
          </a:lstStyle>
          <a:p>
            <a:pPr>
              <a:defRPr/>
            </a:pPr>
            <a:fld id="{9A964636-B5FD-4E7A-A61C-B9C59F9EBF5A}" type="datetimeFigureOut">
              <a:rPr lang="en-US"/>
              <a:pPr>
                <a:defRPr/>
              </a:pPr>
              <a:t>6/14/2023</a:t>
            </a:fld>
            <a:endParaRPr lang="en-US"/>
          </a:p>
        </p:txBody>
      </p:sp>
    </p:spTree>
    <p:extLst>
      <p:ext uri="{BB962C8B-B14F-4D97-AF65-F5344CB8AC3E}">
        <p14:creationId xmlns:p14="http://schemas.microsoft.com/office/powerpoint/2010/main" val="791938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02336" y="5495278"/>
            <a:ext cx="10363200" cy="594626"/>
          </a:xfrm>
        </p:spPr>
        <p:txBody>
          <a:bodyPr anchor="b"/>
          <a:lstStyle>
            <a:lvl1pPr algn="ctr">
              <a:defRPr sz="2200" b="1">
                <a:ln>
                  <a:noFill/>
                </a:ln>
                <a:solidFill>
                  <a:schemeClr val="tx2"/>
                </a:solidFill>
              </a:defRPr>
            </a:lvl1pPr>
          </a:lstStyle>
          <a:p>
            <a:r>
              <a:rPr lang="en-US"/>
              <a:t>Click to edit Master title style</a:t>
            </a:r>
          </a:p>
        </p:txBody>
      </p:sp>
      <p:sp>
        <p:nvSpPr>
          <p:cNvPr id="3" name="Picture Placeholder 2"/>
          <p:cNvSpPr>
            <a:spLocks noGrp="1"/>
          </p:cNvSpPr>
          <p:nvPr>
            <p:ph type="pic" idx="1"/>
          </p:nvPr>
        </p:nvSpPr>
        <p:spPr>
          <a:xfrm>
            <a:off x="0" y="0"/>
            <a:ext cx="11277600" cy="54864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402336" y="6096000"/>
            <a:ext cx="10363200" cy="612648"/>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5"/>
          <p:cNvSpPr>
            <a:spLocks noGrp="1"/>
          </p:cNvSpPr>
          <p:nvPr>
            <p:ph type="sldNum" sz="quarter" idx="10"/>
          </p:nvPr>
        </p:nvSpPr>
        <p:spPr>
          <a:ln/>
        </p:spPr>
        <p:txBody>
          <a:bodyPr/>
          <a:lstStyle>
            <a:lvl1pPr>
              <a:defRPr/>
            </a:lvl1pPr>
          </a:lstStyle>
          <a:p>
            <a:pPr>
              <a:defRPr/>
            </a:pPr>
            <a:fld id="{5352C1FD-D6A5-427F-BA15-2C8055AF8D74}" type="slidenum">
              <a:rPr lang="en-US"/>
              <a:pPr>
                <a:defRPr/>
              </a:pPr>
              <a:t>‹#›</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Date Placeholder 3"/>
          <p:cNvSpPr>
            <a:spLocks noGrp="1"/>
          </p:cNvSpPr>
          <p:nvPr>
            <p:ph type="dt" sz="half" idx="12"/>
          </p:nvPr>
        </p:nvSpPr>
        <p:spPr/>
        <p:txBody>
          <a:bodyPr/>
          <a:lstStyle>
            <a:lvl1pPr>
              <a:defRPr/>
            </a:lvl1pPr>
          </a:lstStyle>
          <a:p>
            <a:pPr>
              <a:defRPr/>
            </a:pPr>
            <a:fld id="{ABFD05A0-B4B8-418C-A817-0514A34FE331}" type="datetimeFigureOut">
              <a:rPr lang="en-US"/>
              <a:pPr>
                <a:defRPr/>
              </a:pPr>
              <a:t>6/14/2023</a:t>
            </a:fld>
            <a:endParaRPr lang="en-US"/>
          </a:p>
        </p:txBody>
      </p:sp>
    </p:spTree>
    <p:extLst>
      <p:ext uri="{BB962C8B-B14F-4D97-AF65-F5344CB8AC3E}">
        <p14:creationId xmlns:p14="http://schemas.microsoft.com/office/powerpoint/2010/main" val="19880937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theme" Target="../theme/theme3.xml"/><Relationship Id="rId5" Type="http://schemas.openxmlformats.org/officeDocument/2006/relationships/slideLayout" Target="../slideLayouts/slideLayout27.xml"/><Relationship Id="rId4"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image" Target="../media/image5.jpeg"/><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image" Target="../media/image4.png"/><Relationship Id="rId5" Type="http://schemas.openxmlformats.org/officeDocument/2006/relationships/slideLayout" Target="../slideLayouts/slideLayout43.xml"/><Relationship Id="rId10" Type="http://schemas.openxmlformats.org/officeDocument/2006/relationships/theme" Target="../theme/theme5.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6.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slideLayout" Target="../slideLayouts/slideLayout50.xml"/><Relationship Id="rId7" Type="http://schemas.openxmlformats.org/officeDocument/2006/relationships/image" Target="../media/image8.png"/><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theme" Target="../theme/theme6.xml"/><Relationship Id="rId5" Type="http://schemas.openxmlformats.org/officeDocument/2006/relationships/slideLayout" Target="../slideLayouts/slideLayout52.xml"/><Relationship Id="rId4" Type="http://schemas.openxmlformats.org/officeDocument/2006/relationships/slideLayout" Target="../slideLayouts/slideLayout5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theme" Target="../theme/theme7.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160000" cy="1143000"/>
          </a:xfrm>
          <a:prstGeom prst="rect">
            <a:avLst/>
          </a:prstGeom>
        </p:spPr>
        <p:txBody>
          <a:bodyPr vert="horz" lIns="91440" tIns="45720" rIns="91440" bIns="45720" rtlCol="0" anchor="ctr">
            <a:noAutofit/>
          </a:bodyPr>
          <a:lstStyle/>
          <a:p>
            <a:r>
              <a:rPr lang="en-US"/>
              <a:t>Click to edit Master title style</a:t>
            </a:r>
          </a:p>
        </p:txBody>
      </p:sp>
      <p:sp>
        <p:nvSpPr>
          <p:cNvPr id="1027" name="Text Placeholder 2"/>
          <p:cNvSpPr>
            <a:spLocks noGrp="1"/>
          </p:cNvSpPr>
          <p:nvPr>
            <p:ph type="body" idx="1"/>
          </p:nvPr>
        </p:nvSpPr>
        <p:spPr bwMode="auto">
          <a:xfrm>
            <a:off x="609600" y="1600200"/>
            <a:ext cx="10160000" cy="4800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p:nvPr/>
        </p:nvSpPr>
        <p:spPr>
          <a:xfrm>
            <a:off x="11277600" y="0"/>
            <a:ext cx="9144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8" name="Rectangle 7"/>
          <p:cNvSpPr/>
          <p:nvPr/>
        </p:nvSpPr>
        <p:spPr>
          <a:xfrm>
            <a:off x="11277600" y="5486400"/>
            <a:ext cx="914400"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6" name="Slide Number Placeholder 5"/>
          <p:cNvSpPr>
            <a:spLocks noGrp="1"/>
          </p:cNvSpPr>
          <p:nvPr>
            <p:ph type="sldNum" sz="quarter" idx="4"/>
          </p:nvPr>
        </p:nvSpPr>
        <p:spPr>
          <a:xfrm>
            <a:off x="11374967" y="5648326"/>
            <a:ext cx="732367" cy="396875"/>
          </a:xfrm>
          <a:prstGeom prst="bracketPair">
            <a:avLst>
              <a:gd name="adj" fmla="val 17949"/>
            </a:avLst>
          </a:prstGeom>
          <a:ln w="19050">
            <a:solidFill>
              <a:srgbClr val="FFFFFF"/>
            </a:solidFill>
          </a:ln>
        </p:spPr>
        <p:txBody>
          <a:bodyPr vert="horz" lIns="0" tIns="0" rIns="0" bIns="0" rtlCol="0" anchor="ctr"/>
          <a:lstStyle>
            <a:lvl1pPr algn="ctr" fontAlgn="auto">
              <a:spcBef>
                <a:spcPts val="0"/>
              </a:spcBef>
              <a:spcAft>
                <a:spcPts val="0"/>
              </a:spcAft>
              <a:defRPr sz="1800" smtClean="0">
                <a:solidFill>
                  <a:srgbClr val="FFFFFF"/>
                </a:solidFill>
                <a:latin typeface="+mn-lt"/>
                <a:cs typeface="+mn-cs"/>
              </a:defRPr>
            </a:lvl1pPr>
          </a:lstStyle>
          <a:p>
            <a:pPr>
              <a:defRPr/>
            </a:pPr>
            <a:fld id="{41F093F3-B8CC-483D-BB77-4DDE5575CB0D}" type="slidenum">
              <a:rPr lang="en-US"/>
              <a:pPr>
                <a:defRPr/>
              </a:pPr>
              <a:t>‹#›</a:t>
            </a:fld>
            <a:endParaRPr lang="en-US"/>
          </a:p>
        </p:txBody>
      </p:sp>
      <p:sp>
        <p:nvSpPr>
          <p:cNvPr id="5" name="Footer Placeholder 4"/>
          <p:cNvSpPr>
            <a:spLocks noGrp="1"/>
          </p:cNvSpPr>
          <p:nvPr>
            <p:ph type="ftr" sz="quarter" idx="3"/>
          </p:nvPr>
        </p:nvSpPr>
        <p:spPr>
          <a:xfrm rot="16200000">
            <a:off x="10511103" y="3988066"/>
            <a:ext cx="2366963" cy="486833"/>
          </a:xfrm>
          <a:prstGeom prst="rect">
            <a:avLst/>
          </a:prstGeom>
        </p:spPr>
        <p:txBody>
          <a:bodyPr vert="horz" lIns="91440" tIns="45720" rIns="91440" bIns="45720" rtlCol="0" anchor="ctr"/>
          <a:lstStyle>
            <a:lvl1pPr algn="r" fontAlgn="auto">
              <a:spcBef>
                <a:spcPts val="0"/>
              </a:spcBef>
              <a:spcAft>
                <a:spcPts val="0"/>
              </a:spcAft>
              <a:defRPr sz="1200">
                <a:solidFill>
                  <a:schemeClr val="bg2"/>
                </a:solidFill>
                <a:latin typeface="+mn-lt"/>
                <a:cs typeface="+mn-cs"/>
              </a:defRPr>
            </a:lvl1pPr>
          </a:lstStyle>
          <a:p>
            <a:pPr>
              <a:defRPr/>
            </a:pPr>
            <a:endParaRPr lang="en-US"/>
          </a:p>
        </p:txBody>
      </p:sp>
      <p:sp>
        <p:nvSpPr>
          <p:cNvPr id="4" name="Date Placeholder 3"/>
          <p:cNvSpPr>
            <a:spLocks noGrp="1"/>
          </p:cNvSpPr>
          <p:nvPr>
            <p:ph type="dt" sz="half" idx="2"/>
          </p:nvPr>
        </p:nvSpPr>
        <p:spPr>
          <a:xfrm rot="16200000">
            <a:off x="10475384" y="1585384"/>
            <a:ext cx="2438400" cy="486833"/>
          </a:xfrm>
          <a:prstGeom prst="rect">
            <a:avLst/>
          </a:prstGeom>
        </p:spPr>
        <p:txBody>
          <a:bodyPr vert="horz" lIns="91440" tIns="45720" rIns="91440" bIns="45720" rtlCol="0" anchor="ctr"/>
          <a:lstStyle>
            <a:lvl1pPr algn="l" fontAlgn="auto">
              <a:spcBef>
                <a:spcPts val="0"/>
              </a:spcBef>
              <a:spcAft>
                <a:spcPts val="0"/>
              </a:spcAft>
              <a:defRPr sz="1200" smtClean="0">
                <a:solidFill>
                  <a:schemeClr val="bg2"/>
                </a:solidFill>
                <a:latin typeface="+mn-lt"/>
                <a:cs typeface="+mn-cs"/>
              </a:defRPr>
            </a:lvl1pPr>
          </a:lstStyle>
          <a:p>
            <a:pPr>
              <a:defRPr/>
            </a:pPr>
            <a:fld id="{561A1D9B-ECB3-423F-AC59-E81CA58FD7D2}" type="datetimeFigureOut">
              <a:rPr lang="en-US"/>
              <a:pPr>
                <a:defRPr/>
              </a:pPr>
              <a:t>6/14/2023</a:t>
            </a:fld>
            <a:endParaRPr lang="en-US"/>
          </a:p>
        </p:txBody>
      </p:sp>
    </p:spTree>
    <p:extLst>
      <p:ext uri="{BB962C8B-B14F-4D97-AF65-F5344CB8AC3E}">
        <p14:creationId xmlns:p14="http://schemas.microsoft.com/office/powerpoint/2010/main" val="378352429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fontAlgn="base">
        <a:spcBef>
          <a:spcPct val="0"/>
        </a:spcBef>
        <a:spcAft>
          <a:spcPct val="0"/>
        </a:spcAft>
        <a:defRPr sz="4600" kern="1200" spc="-100">
          <a:solidFill>
            <a:schemeClr val="tx2"/>
          </a:solidFill>
          <a:latin typeface="+mj-lt"/>
          <a:ea typeface="+mj-ea"/>
          <a:cs typeface="+mj-cs"/>
        </a:defRPr>
      </a:lvl1pPr>
      <a:lvl2pPr algn="l" rtl="0" fontAlgn="base">
        <a:spcBef>
          <a:spcPct val="0"/>
        </a:spcBef>
        <a:spcAft>
          <a:spcPct val="0"/>
        </a:spcAft>
        <a:defRPr sz="4600">
          <a:solidFill>
            <a:schemeClr val="tx2"/>
          </a:solidFill>
          <a:latin typeface="Cambria" pitchFamily="18" charset="0"/>
        </a:defRPr>
      </a:lvl2pPr>
      <a:lvl3pPr algn="l" rtl="0" fontAlgn="base">
        <a:spcBef>
          <a:spcPct val="0"/>
        </a:spcBef>
        <a:spcAft>
          <a:spcPct val="0"/>
        </a:spcAft>
        <a:defRPr sz="4600">
          <a:solidFill>
            <a:schemeClr val="tx2"/>
          </a:solidFill>
          <a:latin typeface="Cambria" pitchFamily="18" charset="0"/>
        </a:defRPr>
      </a:lvl3pPr>
      <a:lvl4pPr algn="l" rtl="0" fontAlgn="base">
        <a:spcBef>
          <a:spcPct val="0"/>
        </a:spcBef>
        <a:spcAft>
          <a:spcPct val="0"/>
        </a:spcAft>
        <a:defRPr sz="4600">
          <a:solidFill>
            <a:schemeClr val="tx2"/>
          </a:solidFill>
          <a:latin typeface="Cambria" pitchFamily="18" charset="0"/>
        </a:defRPr>
      </a:lvl4pPr>
      <a:lvl5pPr algn="l" rtl="0" fontAlgn="base">
        <a:spcBef>
          <a:spcPct val="0"/>
        </a:spcBef>
        <a:spcAft>
          <a:spcPct val="0"/>
        </a:spcAft>
        <a:defRPr sz="4600">
          <a:solidFill>
            <a:schemeClr val="tx2"/>
          </a:solidFill>
          <a:latin typeface="Cambria" pitchFamily="18" charset="0"/>
        </a:defRPr>
      </a:lvl5pPr>
      <a:lvl6pPr marL="457200" algn="l" rtl="0" fontAlgn="base">
        <a:spcBef>
          <a:spcPct val="0"/>
        </a:spcBef>
        <a:spcAft>
          <a:spcPct val="0"/>
        </a:spcAft>
        <a:defRPr sz="4600">
          <a:solidFill>
            <a:schemeClr val="tx2"/>
          </a:solidFill>
          <a:latin typeface="Cambria" pitchFamily="18" charset="0"/>
        </a:defRPr>
      </a:lvl6pPr>
      <a:lvl7pPr marL="914400" algn="l" rtl="0" fontAlgn="base">
        <a:spcBef>
          <a:spcPct val="0"/>
        </a:spcBef>
        <a:spcAft>
          <a:spcPct val="0"/>
        </a:spcAft>
        <a:defRPr sz="4600">
          <a:solidFill>
            <a:schemeClr val="tx2"/>
          </a:solidFill>
          <a:latin typeface="Cambria" pitchFamily="18" charset="0"/>
        </a:defRPr>
      </a:lvl7pPr>
      <a:lvl8pPr marL="1371600" algn="l" rtl="0" fontAlgn="base">
        <a:spcBef>
          <a:spcPct val="0"/>
        </a:spcBef>
        <a:spcAft>
          <a:spcPct val="0"/>
        </a:spcAft>
        <a:defRPr sz="4600">
          <a:solidFill>
            <a:schemeClr val="tx2"/>
          </a:solidFill>
          <a:latin typeface="Cambria" pitchFamily="18" charset="0"/>
        </a:defRPr>
      </a:lvl8pPr>
      <a:lvl9pPr marL="1828800" algn="l" rtl="0" fontAlgn="base">
        <a:spcBef>
          <a:spcPct val="0"/>
        </a:spcBef>
        <a:spcAft>
          <a:spcPct val="0"/>
        </a:spcAft>
        <a:defRPr sz="4600">
          <a:solidFill>
            <a:schemeClr val="tx2"/>
          </a:solidFill>
          <a:latin typeface="Cambria" pitchFamily="18" charset="0"/>
        </a:defRPr>
      </a:lvl9pPr>
    </p:titleStyle>
    <p:bodyStyle>
      <a:lvl1pPr marL="342900" indent="-228600" algn="l" rtl="0" fontAlgn="base">
        <a:spcBef>
          <a:spcPct val="20000"/>
        </a:spcBef>
        <a:spcAft>
          <a:spcPct val="0"/>
        </a:spcAft>
        <a:buClr>
          <a:schemeClr val="accent1"/>
        </a:buClr>
        <a:buFont typeface="Arial" charset="0"/>
        <a:buChar char="•"/>
        <a:defRPr sz="2200" kern="1200">
          <a:solidFill>
            <a:schemeClr val="tx1"/>
          </a:solidFill>
          <a:latin typeface="+mn-lt"/>
          <a:ea typeface="+mn-ea"/>
          <a:cs typeface="+mn-cs"/>
        </a:defRPr>
      </a:lvl1pPr>
      <a:lvl2pPr marL="639763" indent="-228600" algn="l" rtl="0" fontAlgn="base">
        <a:spcBef>
          <a:spcPct val="20000"/>
        </a:spcBef>
        <a:spcAft>
          <a:spcPct val="0"/>
        </a:spcAft>
        <a:buClr>
          <a:schemeClr val="accent2"/>
        </a:buClr>
        <a:buFont typeface="Arial" charset="0"/>
        <a:buChar char="•"/>
        <a:defRPr sz="2000" kern="1200">
          <a:solidFill>
            <a:schemeClr val="tx1"/>
          </a:solidFill>
          <a:latin typeface="+mn-lt"/>
          <a:ea typeface="+mn-ea"/>
          <a:cs typeface="+mn-cs"/>
        </a:defRPr>
      </a:lvl2pPr>
      <a:lvl3pPr marL="1004888" indent="-228600" algn="l" rtl="0" fontAlgn="base">
        <a:spcBef>
          <a:spcPct val="20000"/>
        </a:spcBef>
        <a:spcAft>
          <a:spcPct val="0"/>
        </a:spcAft>
        <a:buClr>
          <a:srgbClr val="E68422"/>
        </a:buClr>
        <a:buFont typeface="Arial" charset="0"/>
        <a:buChar char="•"/>
        <a:defRPr kern="1200">
          <a:solidFill>
            <a:schemeClr val="tx1"/>
          </a:solidFill>
          <a:latin typeface="+mn-lt"/>
          <a:ea typeface="+mn-ea"/>
          <a:cs typeface="+mn-cs"/>
        </a:defRPr>
      </a:lvl3pPr>
      <a:lvl4pPr marL="1279525" indent="-228600" algn="l" rtl="0" fontAlgn="base">
        <a:spcBef>
          <a:spcPct val="20000"/>
        </a:spcBef>
        <a:spcAft>
          <a:spcPct val="0"/>
        </a:spcAft>
        <a:buClr>
          <a:srgbClr val="846648"/>
        </a:buClr>
        <a:buFont typeface="Arial" charset="0"/>
        <a:buChar char="•"/>
        <a:defRPr sz="1600" kern="1200">
          <a:solidFill>
            <a:schemeClr val="tx1"/>
          </a:solidFill>
          <a:latin typeface="+mn-lt"/>
          <a:ea typeface="+mn-ea"/>
          <a:cs typeface="+mn-cs"/>
        </a:defRPr>
      </a:lvl4pPr>
      <a:lvl5pPr marL="1554163" indent="-228600" algn="l" rtl="0" fontAlgn="base">
        <a:spcBef>
          <a:spcPct val="20000"/>
        </a:spcBef>
        <a:spcAft>
          <a:spcPct val="0"/>
        </a:spcAft>
        <a:buClr>
          <a:srgbClr val="63891F"/>
        </a:buClr>
        <a:buFont typeface="Arial" charset="0"/>
        <a:buChar char="•"/>
        <a:defRPr sz="1400" kern="120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160000" cy="1143000"/>
          </a:xfrm>
          <a:prstGeom prst="rect">
            <a:avLst/>
          </a:prstGeom>
        </p:spPr>
        <p:txBody>
          <a:bodyPr vert="horz" lIns="91440" tIns="45720" rIns="91440" bIns="45720" rtlCol="0" anchor="ctr">
            <a:noAutofit/>
          </a:bodyPr>
          <a:lstStyle/>
          <a:p>
            <a:r>
              <a:rPr lang="en-US"/>
              <a:t>Click to edit Master title style</a:t>
            </a:r>
          </a:p>
        </p:txBody>
      </p:sp>
      <p:sp>
        <p:nvSpPr>
          <p:cNvPr id="107523" name="Text Placeholder 2"/>
          <p:cNvSpPr>
            <a:spLocks noGrp="1"/>
          </p:cNvSpPr>
          <p:nvPr>
            <p:ph type="body" idx="1"/>
          </p:nvPr>
        </p:nvSpPr>
        <p:spPr bwMode="auto">
          <a:xfrm>
            <a:off x="609600" y="1600200"/>
            <a:ext cx="10160000" cy="4800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p:nvPr/>
        </p:nvSpPr>
        <p:spPr>
          <a:xfrm>
            <a:off x="11277600" y="0"/>
            <a:ext cx="9144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8" name="Rectangle 7"/>
          <p:cNvSpPr/>
          <p:nvPr/>
        </p:nvSpPr>
        <p:spPr>
          <a:xfrm>
            <a:off x="11277600" y="5486400"/>
            <a:ext cx="914400"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6" name="Slide Number Placeholder 5"/>
          <p:cNvSpPr>
            <a:spLocks noGrp="1"/>
          </p:cNvSpPr>
          <p:nvPr>
            <p:ph type="sldNum" sz="quarter" idx="4"/>
          </p:nvPr>
        </p:nvSpPr>
        <p:spPr>
          <a:xfrm>
            <a:off x="11374967" y="5648326"/>
            <a:ext cx="732367" cy="396875"/>
          </a:xfrm>
          <a:prstGeom prst="bracketPair">
            <a:avLst>
              <a:gd name="adj" fmla="val 17949"/>
            </a:avLst>
          </a:prstGeom>
          <a:ln w="19050">
            <a:solidFill>
              <a:srgbClr val="FFFFFF"/>
            </a:solidFill>
          </a:ln>
        </p:spPr>
        <p:txBody>
          <a:bodyPr vert="horz" lIns="0" tIns="0" rIns="0" bIns="0" rtlCol="0" anchor="ctr"/>
          <a:lstStyle>
            <a:lvl1pPr algn="ctr" fontAlgn="auto">
              <a:spcBef>
                <a:spcPts val="0"/>
              </a:spcBef>
              <a:spcAft>
                <a:spcPts val="0"/>
              </a:spcAft>
              <a:defRPr sz="1800" smtClean="0">
                <a:solidFill>
                  <a:srgbClr val="FFFFFF"/>
                </a:solidFill>
                <a:latin typeface="+mn-lt"/>
                <a:cs typeface="+mn-cs"/>
              </a:defRPr>
            </a:lvl1pPr>
          </a:lstStyle>
          <a:p>
            <a:pPr>
              <a:defRPr/>
            </a:pPr>
            <a:fld id="{56E8AB34-B153-4AFD-87A5-73AAF67DD074}" type="slidenum">
              <a:rPr lang="en-US"/>
              <a:pPr>
                <a:defRPr/>
              </a:pPr>
              <a:t>‹#›</a:t>
            </a:fld>
            <a:endParaRPr lang="en-US"/>
          </a:p>
        </p:txBody>
      </p:sp>
      <p:sp>
        <p:nvSpPr>
          <p:cNvPr id="5" name="Footer Placeholder 4"/>
          <p:cNvSpPr>
            <a:spLocks noGrp="1"/>
          </p:cNvSpPr>
          <p:nvPr>
            <p:ph type="ftr" sz="quarter" idx="3"/>
          </p:nvPr>
        </p:nvSpPr>
        <p:spPr>
          <a:xfrm rot="16200000">
            <a:off x="10511103" y="3988066"/>
            <a:ext cx="2366963" cy="486833"/>
          </a:xfrm>
          <a:prstGeom prst="rect">
            <a:avLst/>
          </a:prstGeom>
        </p:spPr>
        <p:txBody>
          <a:bodyPr vert="horz" lIns="91440" tIns="45720" rIns="91440" bIns="45720" rtlCol="0" anchor="ctr"/>
          <a:lstStyle>
            <a:lvl1pPr algn="r" fontAlgn="auto">
              <a:spcBef>
                <a:spcPts val="0"/>
              </a:spcBef>
              <a:spcAft>
                <a:spcPts val="0"/>
              </a:spcAft>
              <a:defRPr sz="1200">
                <a:solidFill>
                  <a:srgbClr val="2F5897"/>
                </a:solidFill>
                <a:latin typeface="+mn-lt"/>
                <a:cs typeface="+mn-cs"/>
              </a:defRPr>
            </a:lvl1pPr>
          </a:lstStyle>
          <a:p>
            <a:pPr>
              <a:defRPr/>
            </a:pPr>
            <a:endParaRPr lang="en-US"/>
          </a:p>
        </p:txBody>
      </p:sp>
      <p:sp>
        <p:nvSpPr>
          <p:cNvPr id="4" name="Date Placeholder 3"/>
          <p:cNvSpPr>
            <a:spLocks noGrp="1"/>
          </p:cNvSpPr>
          <p:nvPr>
            <p:ph type="dt" sz="half" idx="2"/>
          </p:nvPr>
        </p:nvSpPr>
        <p:spPr>
          <a:xfrm rot="16200000">
            <a:off x="10475384" y="1585384"/>
            <a:ext cx="2438400" cy="486833"/>
          </a:xfrm>
          <a:prstGeom prst="rect">
            <a:avLst/>
          </a:prstGeom>
        </p:spPr>
        <p:txBody>
          <a:bodyPr vert="horz" lIns="91440" tIns="45720" rIns="91440" bIns="45720" rtlCol="0" anchor="ctr"/>
          <a:lstStyle>
            <a:lvl1pPr algn="l" fontAlgn="auto">
              <a:spcBef>
                <a:spcPts val="0"/>
              </a:spcBef>
              <a:spcAft>
                <a:spcPts val="0"/>
              </a:spcAft>
              <a:defRPr sz="1200" smtClean="0">
                <a:solidFill>
                  <a:srgbClr val="2F5897"/>
                </a:solidFill>
                <a:latin typeface="+mn-lt"/>
                <a:cs typeface="+mn-cs"/>
              </a:defRPr>
            </a:lvl1pPr>
          </a:lstStyle>
          <a:p>
            <a:pPr>
              <a:defRPr/>
            </a:pPr>
            <a:fld id="{2CAA657D-3790-492F-988C-38D5E170749C}" type="datetimeFigureOut">
              <a:rPr lang="en-US"/>
              <a:pPr>
                <a:defRPr/>
              </a:pPr>
              <a:t>6/14/2023</a:t>
            </a:fld>
            <a:endParaRPr lang="en-US"/>
          </a:p>
        </p:txBody>
      </p:sp>
    </p:spTree>
    <p:extLst>
      <p:ext uri="{BB962C8B-B14F-4D97-AF65-F5344CB8AC3E}">
        <p14:creationId xmlns:p14="http://schemas.microsoft.com/office/powerpoint/2010/main" val="4098361275"/>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rtl="0" fontAlgn="base">
        <a:spcBef>
          <a:spcPct val="0"/>
        </a:spcBef>
        <a:spcAft>
          <a:spcPct val="0"/>
        </a:spcAft>
        <a:defRPr sz="4600" kern="1200" spc="-100">
          <a:solidFill>
            <a:schemeClr val="tx2"/>
          </a:solidFill>
          <a:latin typeface="+mj-lt"/>
          <a:ea typeface="+mj-ea"/>
          <a:cs typeface="+mj-cs"/>
        </a:defRPr>
      </a:lvl1pPr>
      <a:lvl2pPr algn="l" rtl="0" fontAlgn="base">
        <a:spcBef>
          <a:spcPct val="0"/>
        </a:spcBef>
        <a:spcAft>
          <a:spcPct val="0"/>
        </a:spcAft>
        <a:defRPr sz="4600">
          <a:solidFill>
            <a:schemeClr val="tx2"/>
          </a:solidFill>
          <a:latin typeface="Cambria" pitchFamily="18" charset="0"/>
        </a:defRPr>
      </a:lvl2pPr>
      <a:lvl3pPr algn="l" rtl="0" fontAlgn="base">
        <a:spcBef>
          <a:spcPct val="0"/>
        </a:spcBef>
        <a:spcAft>
          <a:spcPct val="0"/>
        </a:spcAft>
        <a:defRPr sz="4600">
          <a:solidFill>
            <a:schemeClr val="tx2"/>
          </a:solidFill>
          <a:latin typeface="Cambria" pitchFamily="18" charset="0"/>
        </a:defRPr>
      </a:lvl3pPr>
      <a:lvl4pPr algn="l" rtl="0" fontAlgn="base">
        <a:spcBef>
          <a:spcPct val="0"/>
        </a:spcBef>
        <a:spcAft>
          <a:spcPct val="0"/>
        </a:spcAft>
        <a:defRPr sz="4600">
          <a:solidFill>
            <a:schemeClr val="tx2"/>
          </a:solidFill>
          <a:latin typeface="Cambria" pitchFamily="18" charset="0"/>
        </a:defRPr>
      </a:lvl4pPr>
      <a:lvl5pPr algn="l" rtl="0" fontAlgn="base">
        <a:spcBef>
          <a:spcPct val="0"/>
        </a:spcBef>
        <a:spcAft>
          <a:spcPct val="0"/>
        </a:spcAft>
        <a:defRPr sz="4600">
          <a:solidFill>
            <a:schemeClr val="tx2"/>
          </a:solidFill>
          <a:latin typeface="Cambria" pitchFamily="18" charset="0"/>
        </a:defRPr>
      </a:lvl5pPr>
      <a:lvl6pPr marL="457200" algn="l" rtl="0" fontAlgn="base">
        <a:spcBef>
          <a:spcPct val="0"/>
        </a:spcBef>
        <a:spcAft>
          <a:spcPct val="0"/>
        </a:spcAft>
        <a:defRPr sz="4600">
          <a:solidFill>
            <a:schemeClr val="tx2"/>
          </a:solidFill>
          <a:latin typeface="Cambria" pitchFamily="18" charset="0"/>
        </a:defRPr>
      </a:lvl6pPr>
      <a:lvl7pPr marL="914400" algn="l" rtl="0" fontAlgn="base">
        <a:spcBef>
          <a:spcPct val="0"/>
        </a:spcBef>
        <a:spcAft>
          <a:spcPct val="0"/>
        </a:spcAft>
        <a:defRPr sz="4600">
          <a:solidFill>
            <a:schemeClr val="tx2"/>
          </a:solidFill>
          <a:latin typeface="Cambria" pitchFamily="18" charset="0"/>
        </a:defRPr>
      </a:lvl7pPr>
      <a:lvl8pPr marL="1371600" algn="l" rtl="0" fontAlgn="base">
        <a:spcBef>
          <a:spcPct val="0"/>
        </a:spcBef>
        <a:spcAft>
          <a:spcPct val="0"/>
        </a:spcAft>
        <a:defRPr sz="4600">
          <a:solidFill>
            <a:schemeClr val="tx2"/>
          </a:solidFill>
          <a:latin typeface="Cambria" pitchFamily="18" charset="0"/>
        </a:defRPr>
      </a:lvl8pPr>
      <a:lvl9pPr marL="1828800" algn="l" rtl="0" fontAlgn="base">
        <a:spcBef>
          <a:spcPct val="0"/>
        </a:spcBef>
        <a:spcAft>
          <a:spcPct val="0"/>
        </a:spcAft>
        <a:defRPr sz="4600">
          <a:solidFill>
            <a:schemeClr val="tx2"/>
          </a:solidFill>
          <a:latin typeface="Cambria" pitchFamily="18" charset="0"/>
        </a:defRPr>
      </a:lvl9pPr>
    </p:titleStyle>
    <p:bodyStyle>
      <a:lvl1pPr marL="342900" indent="-228600" algn="l" rtl="0" fontAlgn="base">
        <a:spcBef>
          <a:spcPct val="20000"/>
        </a:spcBef>
        <a:spcAft>
          <a:spcPct val="0"/>
        </a:spcAft>
        <a:buClr>
          <a:schemeClr val="accent1"/>
        </a:buClr>
        <a:buFont typeface="Arial" charset="0"/>
        <a:buChar char="•"/>
        <a:defRPr sz="2200" kern="1200">
          <a:solidFill>
            <a:schemeClr val="tx1"/>
          </a:solidFill>
          <a:latin typeface="+mn-lt"/>
          <a:ea typeface="+mn-ea"/>
          <a:cs typeface="+mn-cs"/>
        </a:defRPr>
      </a:lvl1pPr>
      <a:lvl2pPr marL="639763" indent="-228600" algn="l" rtl="0" fontAlgn="base">
        <a:spcBef>
          <a:spcPct val="20000"/>
        </a:spcBef>
        <a:spcAft>
          <a:spcPct val="0"/>
        </a:spcAft>
        <a:buClr>
          <a:schemeClr val="accent2"/>
        </a:buClr>
        <a:buFont typeface="Arial" charset="0"/>
        <a:buChar char="•"/>
        <a:defRPr sz="2000" kern="1200">
          <a:solidFill>
            <a:schemeClr val="tx1"/>
          </a:solidFill>
          <a:latin typeface="+mn-lt"/>
          <a:ea typeface="+mn-ea"/>
          <a:cs typeface="+mn-cs"/>
        </a:defRPr>
      </a:lvl2pPr>
      <a:lvl3pPr marL="1004888" indent="-228600" algn="l" rtl="0" fontAlgn="base">
        <a:spcBef>
          <a:spcPct val="20000"/>
        </a:spcBef>
        <a:spcAft>
          <a:spcPct val="0"/>
        </a:spcAft>
        <a:buClr>
          <a:srgbClr val="E68422"/>
        </a:buClr>
        <a:buFont typeface="Arial" charset="0"/>
        <a:buChar char="•"/>
        <a:defRPr kern="1200">
          <a:solidFill>
            <a:schemeClr val="tx1"/>
          </a:solidFill>
          <a:latin typeface="+mn-lt"/>
          <a:ea typeface="+mn-ea"/>
          <a:cs typeface="+mn-cs"/>
        </a:defRPr>
      </a:lvl3pPr>
      <a:lvl4pPr marL="1279525" indent="-228600" algn="l" rtl="0" fontAlgn="base">
        <a:spcBef>
          <a:spcPct val="20000"/>
        </a:spcBef>
        <a:spcAft>
          <a:spcPct val="0"/>
        </a:spcAft>
        <a:buClr>
          <a:srgbClr val="846648"/>
        </a:buClr>
        <a:buFont typeface="Arial" charset="0"/>
        <a:buChar char="•"/>
        <a:defRPr sz="1600" kern="1200">
          <a:solidFill>
            <a:schemeClr val="tx1"/>
          </a:solidFill>
          <a:latin typeface="+mn-lt"/>
          <a:ea typeface="+mn-ea"/>
          <a:cs typeface="+mn-cs"/>
        </a:defRPr>
      </a:lvl4pPr>
      <a:lvl5pPr marL="1554163" indent="-228600" algn="l" rtl="0" fontAlgn="base">
        <a:spcBef>
          <a:spcPct val="20000"/>
        </a:spcBef>
        <a:spcAft>
          <a:spcPct val="0"/>
        </a:spcAft>
        <a:buClr>
          <a:srgbClr val="63891F"/>
        </a:buClr>
        <a:buFont typeface="Arial" charset="0"/>
        <a:buChar char="•"/>
        <a:defRPr sz="1400" kern="120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58FEA54-E4F1-43FC-9DFE-F74BB271FB11}"/>
              </a:ext>
            </a:extLst>
          </p:cNvPr>
          <p:cNvSpPr>
            <a:spLocks noGrp="1"/>
          </p:cNvSpPr>
          <p:nvPr>
            <p:ph type="title"/>
          </p:nvPr>
        </p:nvSpPr>
        <p:spPr>
          <a:xfrm>
            <a:off x="457200" y="76368"/>
            <a:ext cx="11293643" cy="92827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7110A06-0A50-4F9C-84CD-8294623D0F9A}"/>
              </a:ext>
            </a:extLst>
          </p:cNvPr>
          <p:cNvSpPr>
            <a:spLocks noGrp="1"/>
          </p:cNvSpPr>
          <p:nvPr>
            <p:ph type="body" idx="1"/>
          </p:nvPr>
        </p:nvSpPr>
        <p:spPr>
          <a:xfrm>
            <a:off x="457200" y="1149017"/>
            <a:ext cx="11293641" cy="502794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8871170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11E9A3-BF79-4478-BA43-1E6EEF3D6673}" type="datetimeFigureOut">
              <a:rPr lang="en-US" smtClean="0"/>
              <a:t>6/14/2023</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2F8515C-4710-4E51-96B0-38494542F4F5}" type="slidenum">
              <a:rPr lang="en-US" smtClean="0"/>
              <a:t>‹#›</a:t>
            </a:fld>
            <a:endParaRPr lang="en-US"/>
          </a:p>
        </p:txBody>
      </p:sp>
    </p:spTree>
    <p:extLst>
      <p:ext uri="{BB962C8B-B14F-4D97-AF65-F5344CB8AC3E}">
        <p14:creationId xmlns:p14="http://schemas.microsoft.com/office/powerpoint/2010/main" val="2149163758"/>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145233" y="484956"/>
            <a:ext cx="10972800" cy="78056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898391"/>
            <a:ext cx="10972800" cy="460239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8737600" y="295599"/>
            <a:ext cx="2844800" cy="365125"/>
          </a:xfrm>
          <a:prstGeom prst="rect">
            <a:avLst/>
          </a:prstGeom>
        </p:spPr>
        <p:txBody>
          <a:bodyPr vert="horz" lIns="91440" tIns="45720" rIns="91440" bIns="45720" rtlCol="0" anchor="ctr"/>
          <a:lstStyle>
            <a:lvl1pPr algn="r">
              <a:defRPr sz="1333">
                <a:solidFill>
                  <a:schemeClr val="bg2"/>
                </a:solidFill>
                <a:latin typeface="Arial"/>
                <a:cs typeface="Arial"/>
              </a:defRPr>
            </a:lvl1pPr>
          </a:lstStyle>
          <a:p>
            <a:fld id="{2066355A-084C-D24E-9AD2-7E4FC41EA627}" type="slidenum">
              <a:rPr lang="en-US" smtClean="0"/>
              <a:pPr/>
              <a:t>‹#›</a:t>
            </a:fld>
            <a:endParaRPr lang="en-US" dirty="0"/>
          </a:p>
        </p:txBody>
      </p:sp>
      <p:pic>
        <p:nvPicPr>
          <p:cNvPr id="5" name="Picture 4" descr="U_Arrow-01.png"/>
          <p:cNvPicPr>
            <a:picLocks noChangeAspect="1"/>
          </p:cNvPicPr>
          <p:nvPr userDrawn="1"/>
        </p:nvPicPr>
        <p:blipFill rotWithShape="1">
          <a:blip r:embed="rId11">
            <a:alphaModFix amt="21000"/>
            <a:extLst>
              <a:ext uri="{28A0092B-C50C-407E-A947-70E740481C1C}">
                <a14:useLocalDpi xmlns:a14="http://schemas.microsoft.com/office/drawing/2010/main" val="0"/>
              </a:ext>
            </a:extLst>
          </a:blip>
          <a:srcRect t="63706" r="31226"/>
          <a:stretch/>
        </p:blipFill>
        <p:spPr>
          <a:xfrm>
            <a:off x="8377250" y="1"/>
            <a:ext cx="3814751" cy="2531033"/>
          </a:xfrm>
          <a:prstGeom prst="rect">
            <a:avLst/>
          </a:prstGeom>
        </p:spPr>
      </p:pic>
      <p:pic>
        <p:nvPicPr>
          <p:cNvPr id="4" name="Picture 3"/>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609600" y="321671"/>
            <a:ext cx="1409997" cy="1084131"/>
          </a:xfrm>
          <a:prstGeom prst="rect">
            <a:avLst/>
          </a:prstGeom>
        </p:spPr>
      </p:pic>
    </p:spTree>
    <p:extLst>
      <p:ext uri="{BB962C8B-B14F-4D97-AF65-F5344CB8AC3E}">
        <p14:creationId xmlns:p14="http://schemas.microsoft.com/office/powerpoint/2010/main" val="71395584"/>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Lst>
  <p:hf hdr="0" ftr="0" dt="0"/>
  <p:txStyles>
    <p:titleStyle>
      <a:lvl1pPr algn="l" defTabSz="609585" rtl="0" eaLnBrk="1" latinLnBrk="0" hangingPunct="1">
        <a:spcBef>
          <a:spcPct val="0"/>
        </a:spcBef>
        <a:buNone/>
        <a:defRPr sz="3733" b="1" i="0" kern="1200" spc="0">
          <a:solidFill>
            <a:schemeClr val="tx1">
              <a:lumMod val="75000"/>
              <a:lumOff val="25000"/>
            </a:schemeClr>
          </a:solidFill>
          <a:latin typeface="Arial Narrow"/>
          <a:ea typeface="+mj-ea"/>
          <a:cs typeface="Arial Narrow"/>
        </a:defRPr>
      </a:lvl1pPr>
    </p:titleStyle>
    <p:bodyStyle>
      <a:lvl1pPr marL="457189" indent="-457189" algn="l" defTabSz="609585" rtl="0" eaLnBrk="1" latinLnBrk="0" hangingPunct="1">
        <a:spcBef>
          <a:spcPct val="20000"/>
        </a:spcBef>
        <a:buClr>
          <a:srgbClr val="139289"/>
        </a:buClr>
        <a:buFont typeface="Arial"/>
        <a:buChar char="•"/>
        <a:defRPr sz="3200" kern="1200">
          <a:solidFill>
            <a:schemeClr val="tx1">
              <a:lumMod val="65000"/>
              <a:lumOff val="35000"/>
            </a:schemeClr>
          </a:solidFill>
          <a:latin typeface="Arial"/>
          <a:ea typeface="+mn-ea"/>
          <a:cs typeface="Arial"/>
        </a:defRPr>
      </a:lvl1pPr>
      <a:lvl2pPr marL="990575" indent="-380990" algn="l" defTabSz="609585" rtl="0" eaLnBrk="1" latinLnBrk="0" hangingPunct="1">
        <a:spcBef>
          <a:spcPct val="20000"/>
        </a:spcBef>
        <a:buClr>
          <a:srgbClr val="139289"/>
        </a:buClr>
        <a:buFont typeface="Wingdings" charset="2"/>
        <a:buChar char="Ø"/>
        <a:defRPr sz="2667" kern="1200">
          <a:solidFill>
            <a:schemeClr val="tx1">
              <a:lumMod val="65000"/>
              <a:lumOff val="35000"/>
            </a:schemeClr>
          </a:solidFill>
          <a:latin typeface="Arial"/>
          <a:ea typeface="+mn-ea"/>
          <a:cs typeface="Arial"/>
        </a:defRPr>
      </a:lvl2pPr>
      <a:lvl3pPr marL="1523962" indent="-304792" algn="l" defTabSz="609585" rtl="0" eaLnBrk="1" latinLnBrk="0" hangingPunct="1">
        <a:spcBef>
          <a:spcPct val="20000"/>
        </a:spcBef>
        <a:buClr>
          <a:srgbClr val="139289"/>
        </a:buClr>
        <a:buFont typeface="Arial"/>
        <a:buChar char="•"/>
        <a:defRPr sz="2400" kern="1200">
          <a:solidFill>
            <a:schemeClr val="tx1">
              <a:lumMod val="65000"/>
              <a:lumOff val="35000"/>
            </a:schemeClr>
          </a:solidFill>
          <a:latin typeface="Arial"/>
          <a:ea typeface="+mn-ea"/>
          <a:cs typeface="Arial"/>
        </a:defRPr>
      </a:lvl3pPr>
      <a:lvl4pPr marL="2133547" indent="-304792" algn="l" defTabSz="609585" rtl="0" eaLnBrk="1" latinLnBrk="0" hangingPunct="1">
        <a:spcBef>
          <a:spcPct val="20000"/>
        </a:spcBef>
        <a:buClr>
          <a:srgbClr val="139289"/>
        </a:buClr>
        <a:buFont typeface="Arial"/>
        <a:buChar char="–"/>
        <a:defRPr sz="2133" kern="1200">
          <a:solidFill>
            <a:schemeClr val="tx1">
              <a:lumMod val="65000"/>
              <a:lumOff val="35000"/>
            </a:schemeClr>
          </a:solidFill>
          <a:latin typeface="Arial"/>
          <a:ea typeface="+mn-ea"/>
          <a:cs typeface="Arial"/>
        </a:defRPr>
      </a:lvl4pPr>
      <a:lvl5pPr marL="2743131" indent="-304792" algn="l" defTabSz="609585" rtl="0" eaLnBrk="1" latinLnBrk="0" hangingPunct="1">
        <a:spcBef>
          <a:spcPct val="20000"/>
        </a:spcBef>
        <a:buClr>
          <a:srgbClr val="139289"/>
        </a:buClr>
        <a:buFont typeface="Arial"/>
        <a:buChar char="»"/>
        <a:defRPr sz="2133" kern="1200">
          <a:solidFill>
            <a:schemeClr val="tx1">
              <a:lumMod val="65000"/>
              <a:lumOff val="35000"/>
            </a:schemeClr>
          </a:solidFill>
          <a:latin typeface="Arial"/>
          <a:ea typeface="+mn-ea"/>
          <a:cs typeface="Arial"/>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8375904" y="0"/>
            <a:ext cx="3816096" cy="2531872"/>
          </a:xfrm>
          <a:prstGeom prst="rect">
            <a:avLst/>
          </a:prstGeom>
          <a:blipFill>
            <a:blip r:embed="rId7" cstate="print"/>
            <a:stretch>
              <a:fillRect/>
            </a:stretch>
          </a:blipFill>
        </p:spPr>
        <p:txBody>
          <a:bodyPr wrap="square" lIns="0" tIns="0" rIns="0" bIns="0" rtlCol="0"/>
          <a:lstStyle/>
          <a:p>
            <a:endParaRPr sz="3200" dirty="0"/>
          </a:p>
        </p:txBody>
      </p:sp>
      <p:sp>
        <p:nvSpPr>
          <p:cNvPr id="17" name="bk object 17"/>
          <p:cNvSpPr/>
          <p:nvPr/>
        </p:nvSpPr>
        <p:spPr>
          <a:xfrm>
            <a:off x="609600" y="321672"/>
            <a:ext cx="1409997" cy="1084129"/>
          </a:xfrm>
          <a:prstGeom prst="rect">
            <a:avLst/>
          </a:prstGeom>
          <a:blipFill>
            <a:blip r:embed="rId8" cstate="print"/>
            <a:stretch>
              <a:fillRect/>
            </a:stretch>
          </a:blipFill>
        </p:spPr>
        <p:txBody>
          <a:bodyPr wrap="square" lIns="0" tIns="0" rIns="0" bIns="0" rtlCol="0"/>
          <a:lstStyle/>
          <a:p>
            <a:endParaRPr sz="3200" dirty="0"/>
          </a:p>
        </p:txBody>
      </p:sp>
      <p:sp>
        <p:nvSpPr>
          <p:cNvPr id="2" name="Holder 2"/>
          <p:cNvSpPr>
            <a:spLocks noGrp="1"/>
          </p:cNvSpPr>
          <p:nvPr>
            <p:ph type="title"/>
          </p:nvPr>
        </p:nvSpPr>
        <p:spPr>
          <a:xfrm>
            <a:off x="2250219" y="557446"/>
            <a:ext cx="9331112" cy="430887"/>
          </a:xfrm>
          <a:prstGeom prst="rect">
            <a:avLst/>
          </a:prstGeom>
        </p:spPr>
        <p:txBody>
          <a:bodyPr wrap="square" lIns="0" tIns="0" rIns="0" bIns="0">
            <a:spAutoFit/>
          </a:bodyPr>
          <a:lstStyle>
            <a:lvl1pPr>
              <a:defRPr sz="2800" b="1" i="0">
                <a:solidFill>
                  <a:srgbClr val="404040"/>
                </a:solidFill>
                <a:latin typeface="Arial Narrow"/>
                <a:cs typeface="Arial Narrow"/>
              </a:defRPr>
            </a:lvl1pPr>
          </a:lstStyle>
          <a:p>
            <a:endParaRPr/>
          </a:p>
        </p:txBody>
      </p:sp>
      <p:sp>
        <p:nvSpPr>
          <p:cNvPr id="3" name="Holder 3"/>
          <p:cNvSpPr>
            <a:spLocks noGrp="1"/>
          </p:cNvSpPr>
          <p:nvPr>
            <p:ph type="body" idx="1"/>
          </p:nvPr>
        </p:nvSpPr>
        <p:spPr>
          <a:xfrm>
            <a:off x="714588" y="1838961"/>
            <a:ext cx="10762825" cy="276999"/>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4145280" y="6377941"/>
            <a:ext cx="3901440" cy="369332"/>
          </a:xfrm>
          <a:prstGeom prst="rect">
            <a:avLst/>
          </a:prstGeom>
        </p:spPr>
        <p:txBody>
          <a:bodyPr wrap="square" lIns="0" tIns="0" rIns="0" bIns="0">
            <a:spAutoFit/>
          </a:bodyPr>
          <a:lstStyle>
            <a:lvl1pPr algn="ctr">
              <a:defRPr>
                <a:solidFill>
                  <a:schemeClr val="tx1">
                    <a:tint val="75000"/>
                  </a:schemeClr>
                </a:solidFill>
              </a:defRPr>
            </a:lvl1pPr>
          </a:lstStyle>
          <a:p>
            <a:endParaRPr dirty="0"/>
          </a:p>
        </p:txBody>
      </p:sp>
      <p:sp>
        <p:nvSpPr>
          <p:cNvPr id="5" name="Holder 5"/>
          <p:cNvSpPr>
            <a:spLocks noGrp="1"/>
          </p:cNvSpPr>
          <p:nvPr>
            <p:ph type="dt" sz="half" idx="6"/>
          </p:nvPr>
        </p:nvSpPr>
        <p:spPr>
          <a:xfrm>
            <a:off x="609600" y="6377941"/>
            <a:ext cx="2804160" cy="369332"/>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6/15/2023</a:t>
            </a:fld>
            <a:endParaRPr lang="en-US" dirty="0"/>
          </a:p>
        </p:txBody>
      </p:sp>
      <p:sp>
        <p:nvSpPr>
          <p:cNvPr id="6" name="Holder 6"/>
          <p:cNvSpPr>
            <a:spLocks noGrp="1"/>
          </p:cNvSpPr>
          <p:nvPr>
            <p:ph type="sldNum" sz="quarter" idx="7"/>
          </p:nvPr>
        </p:nvSpPr>
        <p:spPr>
          <a:xfrm>
            <a:off x="8778240" y="6377941"/>
            <a:ext cx="2804160" cy="369332"/>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dirty="0"/>
          </a:p>
        </p:txBody>
      </p:sp>
    </p:spTree>
    <p:extLst>
      <p:ext uri="{BB962C8B-B14F-4D97-AF65-F5344CB8AC3E}">
        <p14:creationId xmlns:p14="http://schemas.microsoft.com/office/powerpoint/2010/main" val="1063658290"/>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Lst>
  <p:txStyles>
    <p:titleStyle>
      <a:lvl1pPr>
        <a:defRPr>
          <a:latin typeface="+mj-lt"/>
          <a:ea typeface="+mj-ea"/>
          <a:cs typeface="+mj-cs"/>
        </a:defRPr>
      </a:lvl1pPr>
    </p:titleStyle>
    <p:bodyStyle>
      <a:lvl1pPr marL="0">
        <a:defRPr>
          <a:latin typeface="+mn-lt"/>
          <a:ea typeface="+mn-ea"/>
          <a:cs typeface="+mn-cs"/>
        </a:defRPr>
      </a:lvl1pPr>
      <a:lvl2pPr marL="609585">
        <a:defRPr>
          <a:latin typeface="+mn-lt"/>
          <a:ea typeface="+mn-ea"/>
          <a:cs typeface="+mn-cs"/>
        </a:defRPr>
      </a:lvl2pPr>
      <a:lvl3pPr marL="1219170">
        <a:defRPr>
          <a:latin typeface="+mn-lt"/>
          <a:ea typeface="+mn-ea"/>
          <a:cs typeface="+mn-cs"/>
        </a:defRPr>
      </a:lvl3pPr>
      <a:lvl4pPr marL="1828754">
        <a:defRPr>
          <a:latin typeface="+mn-lt"/>
          <a:ea typeface="+mn-ea"/>
          <a:cs typeface="+mn-cs"/>
        </a:defRPr>
      </a:lvl4pPr>
      <a:lvl5pPr marL="2438339">
        <a:defRPr>
          <a:latin typeface="+mn-lt"/>
          <a:ea typeface="+mn-ea"/>
          <a:cs typeface="+mn-cs"/>
        </a:defRPr>
      </a:lvl5pPr>
      <a:lvl6pPr marL="3047924">
        <a:defRPr>
          <a:latin typeface="+mn-lt"/>
          <a:ea typeface="+mn-ea"/>
          <a:cs typeface="+mn-cs"/>
        </a:defRPr>
      </a:lvl6pPr>
      <a:lvl7pPr marL="3657509">
        <a:defRPr>
          <a:latin typeface="+mn-lt"/>
          <a:ea typeface="+mn-ea"/>
          <a:cs typeface="+mn-cs"/>
        </a:defRPr>
      </a:lvl7pPr>
      <a:lvl8pPr marL="4267093">
        <a:defRPr>
          <a:latin typeface="+mn-lt"/>
          <a:ea typeface="+mn-ea"/>
          <a:cs typeface="+mn-cs"/>
        </a:defRPr>
      </a:lvl8pPr>
      <a:lvl9pPr marL="4876678">
        <a:defRPr>
          <a:latin typeface="+mn-lt"/>
          <a:ea typeface="+mn-ea"/>
          <a:cs typeface="+mn-cs"/>
        </a:defRPr>
      </a:lvl9pPr>
    </p:bodyStyle>
    <p:otherStyle>
      <a:lvl1pPr marL="0">
        <a:defRPr>
          <a:latin typeface="+mn-lt"/>
          <a:ea typeface="+mn-ea"/>
          <a:cs typeface="+mn-cs"/>
        </a:defRPr>
      </a:lvl1pPr>
      <a:lvl2pPr marL="609585">
        <a:defRPr>
          <a:latin typeface="+mn-lt"/>
          <a:ea typeface="+mn-ea"/>
          <a:cs typeface="+mn-cs"/>
        </a:defRPr>
      </a:lvl2pPr>
      <a:lvl3pPr marL="1219170">
        <a:defRPr>
          <a:latin typeface="+mn-lt"/>
          <a:ea typeface="+mn-ea"/>
          <a:cs typeface="+mn-cs"/>
        </a:defRPr>
      </a:lvl3pPr>
      <a:lvl4pPr marL="1828754">
        <a:defRPr>
          <a:latin typeface="+mn-lt"/>
          <a:ea typeface="+mn-ea"/>
          <a:cs typeface="+mn-cs"/>
        </a:defRPr>
      </a:lvl4pPr>
      <a:lvl5pPr marL="2438339">
        <a:defRPr>
          <a:latin typeface="+mn-lt"/>
          <a:ea typeface="+mn-ea"/>
          <a:cs typeface="+mn-cs"/>
        </a:defRPr>
      </a:lvl5pPr>
      <a:lvl6pPr marL="3047924">
        <a:defRPr>
          <a:latin typeface="+mn-lt"/>
          <a:ea typeface="+mn-ea"/>
          <a:cs typeface="+mn-cs"/>
        </a:defRPr>
      </a:lvl6pPr>
      <a:lvl7pPr marL="3657509">
        <a:defRPr>
          <a:latin typeface="+mn-lt"/>
          <a:ea typeface="+mn-ea"/>
          <a:cs typeface="+mn-cs"/>
        </a:defRPr>
      </a:lvl7pPr>
      <a:lvl8pPr marL="4267093">
        <a:defRPr>
          <a:latin typeface="+mn-lt"/>
          <a:ea typeface="+mn-ea"/>
          <a:cs typeface="+mn-cs"/>
        </a:defRPr>
      </a:lvl8pPr>
      <a:lvl9pPr marL="4876678">
        <a:defRPr>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6CEC42-5873-A8AF-DF4A-B3C9FA2173D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E5C19D1-C963-37F6-ECE0-26AAF65E188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D6DF8A-87CC-D610-A9BE-ACAF3F76240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260437-B20E-CA4E-8031-83349A15E667}" type="datetimeFigureOut">
              <a:rPr lang="en-US" smtClean="0"/>
              <a:t>6/15/2023</a:t>
            </a:fld>
            <a:endParaRPr lang="en-US"/>
          </a:p>
        </p:txBody>
      </p:sp>
      <p:sp>
        <p:nvSpPr>
          <p:cNvPr id="5" name="Footer Placeholder 4">
            <a:extLst>
              <a:ext uri="{FF2B5EF4-FFF2-40B4-BE49-F238E27FC236}">
                <a16:creationId xmlns:a16="http://schemas.microsoft.com/office/drawing/2014/main" id="{67FE2209-1B2D-FABC-C797-D430EC8FAE6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05C4886-811A-F045-745E-FFC338817B4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F8E6E11-65C0-CC49-BDA1-3EAB1769295E}" type="slidenum">
              <a:rPr lang="en-US" smtClean="0"/>
              <a:t>‹#›</a:t>
            </a:fld>
            <a:endParaRPr lang="en-US"/>
          </a:p>
        </p:txBody>
      </p:sp>
    </p:spTree>
    <p:extLst>
      <p:ext uri="{BB962C8B-B14F-4D97-AF65-F5344CB8AC3E}">
        <p14:creationId xmlns:p14="http://schemas.microsoft.com/office/powerpoint/2010/main" val="1060625814"/>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 id="214748373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xml"/><Relationship Id="rId1" Type="http://schemas.openxmlformats.org/officeDocument/2006/relationships/slideLayout" Target="../slideLayouts/slideLayout53.xml"/><Relationship Id="rId4" Type="http://schemas.openxmlformats.org/officeDocument/2006/relationships/image" Target="../media/image19.emf"/></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3.xml"/></Relationships>
</file>

<file path=ppt/slides/_rels/slide14.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54.xml"/><Relationship Id="rId5" Type="http://schemas.openxmlformats.org/officeDocument/2006/relationships/image" Target="../media/image23.svg"/><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53.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emf"/></Relationships>
</file>

<file path=ppt/slides/_rels/slide16.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5.xml"/><Relationship Id="rId1" Type="http://schemas.openxmlformats.org/officeDocument/2006/relationships/slideLayout" Target="../slideLayouts/slideLayout5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3.xml"/></Relationships>
</file>

<file path=ppt/slides/_rels/slide22.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7.xml"/><Relationship Id="rId1" Type="http://schemas.openxmlformats.org/officeDocument/2006/relationships/slideLayout" Target="../slideLayouts/slideLayout53.xml"/><Relationship Id="rId4" Type="http://schemas.openxmlformats.org/officeDocument/2006/relationships/image" Target="../media/image28.jpg"/></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53.xml"/><Relationship Id="rId4" Type="http://schemas.openxmlformats.org/officeDocument/2006/relationships/image" Target="../media/image30.svg"/></Relationships>
</file>

<file path=ppt/slides/_rels/slide2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54.xml"/></Relationships>
</file>

<file path=ppt/slides/_rels/slide2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2.jpg"/><Relationship Id="rId7" Type="http://schemas.openxmlformats.org/officeDocument/2006/relationships/diagramColors" Target="../diagrams/colors1.xml"/><Relationship Id="rId12" Type="http://schemas.openxmlformats.org/officeDocument/2006/relationships/image" Target="../media/image19.emf"/><Relationship Id="rId2" Type="http://schemas.openxmlformats.org/officeDocument/2006/relationships/notesSlide" Target="../notesSlides/notesSlide9.xml"/><Relationship Id="rId1" Type="http://schemas.openxmlformats.org/officeDocument/2006/relationships/slideLayout" Target="../slideLayouts/slideLayout53.xml"/><Relationship Id="rId6" Type="http://schemas.openxmlformats.org/officeDocument/2006/relationships/diagramQuickStyle" Target="../diagrams/quickStyle1.xml"/><Relationship Id="rId11" Type="http://schemas.openxmlformats.org/officeDocument/2006/relationships/image" Target="../media/image34.jpeg"/><Relationship Id="rId5" Type="http://schemas.openxmlformats.org/officeDocument/2006/relationships/diagramLayout" Target="../diagrams/layout1.xml"/><Relationship Id="rId10" Type="http://schemas.openxmlformats.org/officeDocument/2006/relationships/image" Target="../media/image33.jpeg"/><Relationship Id="rId4" Type="http://schemas.openxmlformats.org/officeDocument/2006/relationships/diagramData" Target="../diagrams/data1.xml"/><Relationship Id="rId9" Type="http://schemas.openxmlformats.org/officeDocument/2006/relationships/hyperlink" Target="https://www.google.com/imgres?imgurl=https%3A%2F%2Flookaside.fbsbx.com%2Flookaside%2Fcrawler%2Fmedia%2F%3Fmedia_id%3D1783421355019967&amp;imgrefurl=https%3A%2F%2Fwww.facebook.com%2Femorybrainhealth%2F&amp;tbnid=ZlMfnkf86JPXoM&amp;vet=12ahUKEwi0zKCP5_7yAhUJKVMKHRGsC4AQMygAegUIARC2AQ..i&amp;docid=5jwP0ShxjPRMaM&amp;w=2048&amp;h=2048&amp;q=Brain%20Health%20Center&amp;client=firefox-b-1-d&amp;ved=2ahUKEwi0zKCP5_7yAhUJKVMKHRGsC4AQMygAegUIARC2AQ" TargetMode="External"/></Relationships>
</file>

<file path=ppt/slides/_rels/slide26.xml.rels><?xml version="1.0" encoding="UTF-8" standalone="yes"?>
<Relationships xmlns="http://schemas.openxmlformats.org/package/2006/relationships"><Relationship Id="rId8" Type="http://schemas.microsoft.com/office/2007/relationships/diagramDrawing" Target="../diagrams/drawing2.xml"/><Relationship Id="rId13" Type="http://schemas.openxmlformats.org/officeDocument/2006/relationships/image" Target="../media/image35.tiff"/><Relationship Id="rId3" Type="http://schemas.openxmlformats.org/officeDocument/2006/relationships/image" Target="../media/image32.jpg"/><Relationship Id="rId7" Type="http://schemas.openxmlformats.org/officeDocument/2006/relationships/diagramColors" Target="../diagrams/colors2.xml"/><Relationship Id="rId12" Type="http://schemas.openxmlformats.org/officeDocument/2006/relationships/image" Target="../media/image19.emf"/><Relationship Id="rId2" Type="http://schemas.openxmlformats.org/officeDocument/2006/relationships/notesSlide" Target="../notesSlides/notesSlide10.xml"/><Relationship Id="rId1" Type="http://schemas.openxmlformats.org/officeDocument/2006/relationships/slideLayout" Target="../slideLayouts/slideLayout53.xml"/><Relationship Id="rId6" Type="http://schemas.openxmlformats.org/officeDocument/2006/relationships/diagramQuickStyle" Target="../diagrams/quickStyle2.xml"/><Relationship Id="rId11" Type="http://schemas.openxmlformats.org/officeDocument/2006/relationships/image" Target="../media/image34.jpeg"/><Relationship Id="rId5" Type="http://schemas.openxmlformats.org/officeDocument/2006/relationships/diagramLayout" Target="../diagrams/layout2.xml"/><Relationship Id="rId10" Type="http://schemas.openxmlformats.org/officeDocument/2006/relationships/image" Target="../media/image33.jpeg"/><Relationship Id="rId4" Type="http://schemas.openxmlformats.org/officeDocument/2006/relationships/diagramData" Target="../diagrams/data2.xml"/><Relationship Id="rId9" Type="http://schemas.openxmlformats.org/officeDocument/2006/relationships/hyperlink" Target="https://www.google.com/imgres?imgurl=https%3A%2F%2Flookaside.fbsbx.com%2Flookaside%2Fcrawler%2Fmedia%2F%3Fmedia_id%3D1783421355019967&amp;imgrefurl=https%3A%2F%2Fwww.facebook.com%2Femorybrainhealth%2F&amp;tbnid=ZlMfnkf86JPXoM&amp;vet=12ahUKEwi0zKCP5_7yAhUJKVMKHRGsC4AQMygAegUIARC2AQ..i&amp;docid=5jwP0ShxjPRMaM&amp;w=2048&amp;h=2048&amp;q=Brain%20Health%20Center&amp;client=firefox-b-1-d&amp;ved=2ahUKEwi0zKCP5_7yAhUJKVMKHRGsC4AQMygAegUIARC2AQ" TargetMode="External"/></Relationships>
</file>

<file path=ppt/slides/_rels/slide27.xml.rels><?xml version="1.0" encoding="UTF-8" standalone="yes"?>
<Relationships xmlns="http://schemas.openxmlformats.org/package/2006/relationships"><Relationship Id="rId8" Type="http://schemas.microsoft.com/office/2007/relationships/diagramDrawing" Target="../diagrams/drawing3.xml"/><Relationship Id="rId13" Type="http://schemas.openxmlformats.org/officeDocument/2006/relationships/image" Target="../media/image35.tiff"/><Relationship Id="rId3" Type="http://schemas.openxmlformats.org/officeDocument/2006/relationships/image" Target="../media/image32.jpg"/><Relationship Id="rId7" Type="http://schemas.openxmlformats.org/officeDocument/2006/relationships/diagramColors" Target="../diagrams/colors3.xml"/><Relationship Id="rId12" Type="http://schemas.openxmlformats.org/officeDocument/2006/relationships/image" Target="../media/image19.emf"/><Relationship Id="rId2" Type="http://schemas.openxmlformats.org/officeDocument/2006/relationships/notesSlide" Target="../notesSlides/notesSlide11.xml"/><Relationship Id="rId1" Type="http://schemas.openxmlformats.org/officeDocument/2006/relationships/slideLayout" Target="../slideLayouts/slideLayout53.xml"/><Relationship Id="rId6" Type="http://schemas.openxmlformats.org/officeDocument/2006/relationships/diagramQuickStyle" Target="../diagrams/quickStyle3.xml"/><Relationship Id="rId11" Type="http://schemas.openxmlformats.org/officeDocument/2006/relationships/image" Target="../media/image34.jpeg"/><Relationship Id="rId5" Type="http://schemas.openxmlformats.org/officeDocument/2006/relationships/diagramLayout" Target="../diagrams/layout3.xml"/><Relationship Id="rId15" Type="http://schemas.openxmlformats.org/officeDocument/2006/relationships/image" Target="../media/image37.svg"/><Relationship Id="rId10" Type="http://schemas.openxmlformats.org/officeDocument/2006/relationships/image" Target="../media/image33.jpeg"/><Relationship Id="rId4" Type="http://schemas.openxmlformats.org/officeDocument/2006/relationships/diagramData" Target="../diagrams/data3.xml"/><Relationship Id="rId9" Type="http://schemas.openxmlformats.org/officeDocument/2006/relationships/hyperlink" Target="https://www.google.com/imgres?imgurl=https%3A%2F%2Flookaside.fbsbx.com%2Flookaside%2Fcrawler%2Fmedia%2F%3Fmedia_id%3D1783421355019967&amp;imgrefurl=https%3A%2F%2Fwww.facebook.com%2Femorybrainhealth%2F&amp;tbnid=ZlMfnkf86JPXoM&amp;vet=12ahUKEwi0zKCP5_7yAhUJKVMKHRGsC4AQMygAegUIARC2AQ..i&amp;docid=5jwP0ShxjPRMaM&amp;w=2048&amp;h=2048&amp;q=Brain%20Health%20Center&amp;client=firefox-b-1-d&amp;ved=2ahUKEwi0zKCP5_7yAhUJKVMKHRGsC4AQMygAegUIARC2AQ" TargetMode="External"/><Relationship Id="rId14" Type="http://schemas.openxmlformats.org/officeDocument/2006/relationships/image" Target="../media/image36.png"/></Relationships>
</file>

<file path=ppt/slides/_rels/slide2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2.xml"/><Relationship Id="rId1" Type="http://schemas.openxmlformats.org/officeDocument/2006/relationships/slideLayout" Target="../slideLayouts/slideLayout53.xml"/><Relationship Id="rId4" Type="http://schemas.openxmlformats.org/officeDocument/2006/relationships/image" Target="../media/image19.emf"/></Relationships>
</file>

<file path=ppt/slides/_rels/slide2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3.xml"/><Relationship Id="rId1" Type="http://schemas.openxmlformats.org/officeDocument/2006/relationships/slideLayout" Target="../slideLayouts/slideLayout53.xml"/><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19.emf"/></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4.xml"/><Relationship Id="rId1" Type="http://schemas.openxmlformats.org/officeDocument/2006/relationships/slideLayout" Target="../slideLayouts/slideLayout53.xml"/></Relationships>
</file>

<file path=ppt/slides/_rels/slide31.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15.xml"/><Relationship Id="rId1" Type="http://schemas.openxmlformats.org/officeDocument/2006/relationships/slideLayout" Target="../slideLayouts/slideLayout53.xml"/></Relationships>
</file>

<file path=ppt/slides/_rels/slide32.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16.xml"/><Relationship Id="rId1" Type="http://schemas.openxmlformats.org/officeDocument/2006/relationships/slideLayout" Target="../slideLayouts/slideLayout53.xml"/></Relationships>
</file>

<file path=ppt/slides/_rels/slide33.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tags" Target="../tags/tag3.xml"/><Relationship Id="rId7" Type="http://schemas.openxmlformats.org/officeDocument/2006/relationships/tags" Target="../tags/tag7.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image" Target="../media/image41.png"/><Relationship Id="rId5" Type="http://schemas.openxmlformats.org/officeDocument/2006/relationships/tags" Target="../tags/tag5.xml"/><Relationship Id="rId10" Type="http://schemas.openxmlformats.org/officeDocument/2006/relationships/chart" Target="../charts/chart1.xml"/><Relationship Id="rId4" Type="http://schemas.openxmlformats.org/officeDocument/2006/relationships/tags" Target="../tags/tag4.xml"/><Relationship Id="rId9" Type="http://schemas.openxmlformats.org/officeDocument/2006/relationships/notesSlide" Target="../notesSlides/notesSlide17.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53.xml"/><Relationship Id="rId2" Type="http://schemas.openxmlformats.org/officeDocument/2006/relationships/tags" Target="../tags/tag9.xml"/><Relationship Id="rId1" Type="http://schemas.openxmlformats.org/officeDocument/2006/relationships/tags" Target="../tags/tag8.xml"/><Relationship Id="rId5" Type="http://schemas.openxmlformats.org/officeDocument/2006/relationships/image" Target="../media/image41.png"/><Relationship Id="rId4" Type="http://schemas.openxmlformats.org/officeDocument/2006/relationships/notesSlide" Target="../notesSlides/notesSlide18.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53.xml"/><Relationship Id="rId2" Type="http://schemas.openxmlformats.org/officeDocument/2006/relationships/tags" Target="../tags/tag11.xml"/><Relationship Id="rId1" Type="http://schemas.openxmlformats.org/officeDocument/2006/relationships/tags" Target="../tags/tag10.xml"/><Relationship Id="rId5" Type="http://schemas.openxmlformats.org/officeDocument/2006/relationships/chart" Target="../charts/chart2.xml"/><Relationship Id="rId4" Type="http://schemas.openxmlformats.org/officeDocument/2006/relationships/notesSlide" Target="../notesSlides/notesSlide19.xml"/></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0.xml"/><Relationship Id="rId1" Type="http://schemas.openxmlformats.org/officeDocument/2006/relationships/slideLayout" Target="../slideLayouts/slideLayout54.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7.xml.rels><?xml version="1.0" encoding="UTF-8" standalone="yes"?>
<Relationships xmlns="http://schemas.openxmlformats.org/package/2006/relationships"><Relationship Id="rId8" Type="http://schemas.microsoft.com/office/2007/relationships/diagramDrawing" Target="../diagrams/drawing5.xml"/><Relationship Id="rId13" Type="http://schemas.openxmlformats.org/officeDocument/2006/relationships/image" Target="../media/image35.tiff"/><Relationship Id="rId3" Type="http://schemas.openxmlformats.org/officeDocument/2006/relationships/image" Target="../media/image32.jpg"/><Relationship Id="rId7" Type="http://schemas.openxmlformats.org/officeDocument/2006/relationships/diagramColors" Target="../diagrams/colors5.xml"/><Relationship Id="rId12" Type="http://schemas.openxmlformats.org/officeDocument/2006/relationships/image" Target="../media/image19.emf"/><Relationship Id="rId17" Type="http://schemas.openxmlformats.org/officeDocument/2006/relationships/image" Target="../media/image43.svg"/><Relationship Id="rId2" Type="http://schemas.openxmlformats.org/officeDocument/2006/relationships/notesSlide" Target="../notesSlides/notesSlide21.xml"/><Relationship Id="rId16" Type="http://schemas.openxmlformats.org/officeDocument/2006/relationships/image" Target="../media/image42.png"/><Relationship Id="rId1" Type="http://schemas.openxmlformats.org/officeDocument/2006/relationships/slideLayout" Target="../slideLayouts/slideLayout53.xml"/><Relationship Id="rId6" Type="http://schemas.openxmlformats.org/officeDocument/2006/relationships/diagramQuickStyle" Target="../diagrams/quickStyle5.xml"/><Relationship Id="rId11" Type="http://schemas.openxmlformats.org/officeDocument/2006/relationships/image" Target="../media/image34.jpeg"/><Relationship Id="rId5" Type="http://schemas.openxmlformats.org/officeDocument/2006/relationships/diagramLayout" Target="../diagrams/layout5.xml"/><Relationship Id="rId15" Type="http://schemas.openxmlformats.org/officeDocument/2006/relationships/image" Target="../media/image37.svg"/><Relationship Id="rId10" Type="http://schemas.openxmlformats.org/officeDocument/2006/relationships/image" Target="../media/image33.jpeg"/><Relationship Id="rId4" Type="http://schemas.openxmlformats.org/officeDocument/2006/relationships/diagramData" Target="../diagrams/data5.xml"/><Relationship Id="rId9" Type="http://schemas.openxmlformats.org/officeDocument/2006/relationships/hyperlink" Target="https://www.google.com/imgres?imgurl=https%3A%2F%2Flookaside.fbsbx.com%2Flookaside%2Fcrawler%2Fmedia%2F%3Fmedia_id%3D1783421355019967&amp;imgrefurl=https%3A%2F%2Fwww.facebook.com%2Femorybrainhealth%2F&amp;tbnid=ZlMfnkf86JPXoM&amp;vet=12ahUKEwi0zKCP5_7yAhUJKVMKHRGsC4AQMygAegUIARC2AQ..i&amp;docid=5jwP0ShxjPRMaM&amp;w=2048&amp;h=2048&amp;q=Brain%20Health%20Center&amp;client=firefox-b-1-d&amp;ved=2ahUKEwi0zKCP5_7yAhUJKVMKHRGsC4AQMygAegUIARC2AQ" TargetMode="External"/><Relationship Id="rId14" Type="http://schemas.openxmlformats.org/officeDocument/2006/relationships/image" Target="../media/image36.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54.xml"/><Relationship Id="rId1" Type="http://schemas.openxmlformats.org/officeDocument/2006/relationships/tags" Target="../tags/tag12.xml"/></Relationships>
</file>

<file path=ppt/slides/_rels/slide39.xml.rels><?xml version="1.0" encoding="UTF-8" standalone="yes"?>
<Relationships xmlns="http://schemas.openxmlformats.org/package/2006/relationships"><Relationship Id="rId3" Type="http://schemas.openxmlformats.org/officeDocument/2006/relationships/image" Target="../media/image44.tiff"/><Relationship Id="rId2" Type="http://schemas.openxmlformats.org/officeDocument/2006/relationships/image" Target="../media/image19.emf"/><Relationship Id="rId1" Type="http://schemas.openxmlformats.org/officeDocument/2006/relationships/slideLayout" Target="../slideLayouts/slideLayout5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3.xml"/><Relationship Id="rId1" Type="http://schemas.openxmlformats.org/officeDocument/2006/relationships/slideLayout" Target="../slideLayouts/slideLayout64.xml"/><Relationship Id="rId5" Type="http://schemas.microsoft.com/office/2007/relationships/hdphoto" Target="../media/hdphoto1.wdp"/><Relationship Id="rId4" Type="http://schemas.openxmlformats.org/officeDocument/2006/relationships/image" Target="../media/image46.png"/></Relationships>
</file>

<file path=ppt/slides/_rels/slide4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53.xml"/><Relationship Id="rId4" Type="http://schemas.openxmlformats.org/officeDocument/2006/relationships/image" Target="../media/image49.png"/></Relationships>
</file>

<file path=ppt/slides/_rels/slide42.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24.xml"/><Relationship Id="rId1" Type="http://schemas.openxmlformats.org/officeDocument/2006/relationships/slideLayout" Target="../slideLayouts/slideLayout54.xml"/><Relationship Id="rId6" Type="http://schemas.openxmlformats.org/officeDocument/2006/relationships/image" Target="../media/image53.jpg"/><Relationship Id="rId5" Type="http://schemas.openxmlformats.org/officeDocument/2006/relationships/image" Target="../media/image52.jpg"/><Relationship Id="rId4" Type="http://schemas.openxmlformats.org/officeDocument/2006/relationships/image" Target="../media/image51.png"/></Relationships>
</file>

<file path=ppt/slides/_rels/slide4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5.xml"/><Relationship Id="rId1" Type="http://schemas.openxmlformats.org/officeDocument/2006/relationships/slideLayout" Target="../slideLayouts/slideLayout54.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4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6.xml"/><Relationship Id="rId1" Type="http://schemas.openxmlformats.org/officeDocument/2006/relationships/slideLayout" Target="../slideLayouts/slideLayout54.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4.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4.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54.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5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2.xml"/><Relationship Id="rId1" Type="http://schemas.openxmlformats.org/officeDocument/2006/relationships/slideLayout" Target="../slideLayouts/slideLayout46.xml"/><Relationship Id="rId4" Type="http://schemas.openxmlformats.org/officeDocument/2006/relationships/image" Target="../media/image63.png"/></Relationships>
</file>

<file path=ppt/slides/_rels/slide5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3.xml"/><Relationship Id="rId1" Type="http://schemas.openxmlformats.org/officeDocument/2006/relationships/slideLayout" Target="../slideLayouts/slideLayout46.xml"/></Relationships>
</file>

<file path=ppt/slides/_rels/slide52.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34.xml"/><Relationship Id="rId1" Type="http://schemas.openxmlformats.org/officeDocument/2006/relationships/slideLayout" Target="../slideLayouts/slideLayout46.xml"/><Relationship Id="rId4" Type="http://schemas.openxmlformats.org/officeDocument/2006/relationships/hyperlink" Target="https://www.pinterest.com/pin/456763587204707790/" TargetMode="Externa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9.xml"/></Relationships>
</file>

<file path=ppt/slides/_rels/slide5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6.xml"/><Relationship Id="rId1" Type="http://schemas.openxmlformats.org/officeDocument/2006/relationships/slideLayout" Target="../slideLayouts/slideLayout49.xml"/></Relationships>
</file>

<file path=ppt/slides/_rels/slide55.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37.xml"/><Relationship Id="rId1" Type="http://schemas.openxmlformats.org/officeDocument/2006/relationships/slideLayout" Target="../slideLayouts/slideLayout49.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9.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49.xml"/></Relationships>
</file>

<file path=ppt/slides/_rels/slide59.xml.rels><?xml version="1.0" encoding="UTF-8" standalone="yes"?>
<Relationships xmlns="http://schemas.openxmlformats.org/package/2006/relationships"><Relationship Id="rId3" Type="http://schemas.openxmlformats.org/officeDocument/2006/relationships/hyperlink" Target="https://hr.emory.edu/eu/fsap/index.html" TargetMode="External"/><Relationship Id="rId2" Type="http://schemas.openxmlformats.org/officeDocument/2006/relationships/notesSlide" Target="../notesSlides/notesSlide40.xml"/><Relationship Id="rId1" Type="http://schemas.openxmlformats.org/officeDocument/2006/relationships/slideLayout" Target="../slideLayouts/slideLayout49.xml"/></Relationships>
</file>

<file path=ppt/slides/_rels/slide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49.xml"/></Relationships>
</file>

<file path=ppt/slides/_rels/slide61.xml.rels><?xml version="1.0" encoding="UTF-8" standalone="yes"?>
<Relationships xmlns="http://schemas.openxmlformats.org/package/2006/relationships"><Relationship Id="rId3" Type="http://schemas.openxmlformats.org/officeDocument/2006/relationships/hyperlink" Target="mailto:efsap@emory.edu" TargetMode="External"/><Relationship Id="rId2" Type="http://schemas.openxmlformats.org/officeDocument/2006/relationships/notesSlide" Target="../notesSlides/notesSlide42.xml"/><Relationship Id="rId1" Type="http://schemas.openxmlformats.org/officeDocument/2006/relationships/slideLayout" Target="../slideLayouts/slideLayout49.xml"/></Relationships>
</file>

<file path=ppt/slides/_rels/slide62.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hyperlink" Target="mailto:efsap@emory.edu" TargetMode="External"/><Relationship Id="rId7" Type="http://schemas.openxmlformats.org/officeDocument/2006/relationships/image" Target="../media/image68.png"/><Relationship Id="rId2" Type="http://schemas.openxmlformats.org/officeDocument/2006/relationships/notesSlide" Target="../notesSlides/notesSlide43.xml"/><Relationship Id="rId1" Type="http://schemas.openxmlformats.org/officeDocument/2006/relationships/slideLayout" Target="../slideLayouts/slideLayout49.xml"/><Relationship Id="rId6" Type="http://schemas.openxmlformats.org/officeDocument/2006/relationships/hyperlink" Target="http://www.gs.emory.edu/" TargetMode="External"/><Relationship Id="rId5" Type="http://schemas.openxmlformats.org/officeDocument/2006/relationships/hyperlink" Target="mailto:FSAP-L@listserv.cc.emory.edu" TargetMode="External"/><Relationship Id="rId4" Type="http://schemas.openxmlformats.org/officeDocument/2006/relationships/hyperlink" Target="http://www.fsap.emory.edu/" TargetMode="Externa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4.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4.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65.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4.xml"/></Relationships>
</file>

<file path=ppt/slides/_rels/slide66.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4.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9.xml.rels><?xml version="1.0" encoding="UTF-8" standalone="yes"?>
<Relationships xmlns="http://schemas.openxmlformats.org/package/2006/relationships"><Relationship Id="rId3" Type="http://schemas.openxmlformats.org/officeDocument/2006/relationships/hyperlink" Target="https://emory.zoom.us/j/92109146964" TargetMode="External"/><Relationship Id="rId2" Type="http://schemas.openxmlformats.org/officeDocument/2006/relationships/image" Target="../media/image72.png"/><Relationship Id="rId1" Type="http://schemas.openxmlformats.org/officeDocument/2006/relationships/slideLayout" Target="../slideLayouts/slideLayout24.xml"/><Relationship Id="rId5" Type="http://schemas.openxmlformats.org/officeDocument/2006/relationships/hyperlink" Target="https://emory.sharepoint.com/sites/OnCore" TargetMode="External"/><Relationship Id="rId4" Type="http://schemas.openxmlformats.org/officeDocument/2006/relationships/image" Target="../media/image73.png"/></Relationships>
</file>

<file path=ppt/slides/_rels/slide7.xml.rels><?xml version="1.0" encoding="UTF-8" standalone="yes"?>
<Relationships xmlns="http://schemas.openxmlformats.org/package/2006/relationships"><Relationship Id="rId3" Type="http://schemas.openxmlformats.org/officeDocument/2006/relationships/hyperlink" Target="https://news.emory.edu/stories/2023/05/som_bhc_gin_neuroflow/story.html" TargetMode="External"/><Relationship Id="rId2" Type="http://schemas.openxmlformats.org/officeDocument/2006/relationships/hyperlink" Target="https://www.emoryhealthcare.org/centers-programs/mental-health-services/index.html" TargetMode="External"/><Relationship Id="rId1" Type="http://schemas.openxmlformats.org/officeDocument/2006/relationships/slideLayout" Target="../slideLayouts/slideLayout9.xml"/><Relationship Id="rId4" Type="http://schemas.openxmlformats.org/officeDocument/2006/relationships/image" Target="../media/image15.png"/></Relationships>
</file>

<file path=ppt/slides/_rels/slide70.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4.xml"/></Relationships>
</file>

<file path=ppt/slides/_rels/slide71.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4.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8.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76.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8.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hyperlink" Target="https://ocr.emory.edu/resources/training/courses.html"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fontAlgn="auto">
              <a:spcAft>
                <a:spcPts val="0"/>
              </a:spcAft>
              <a:defRPr/>
            </a:pPr>
            <a:r>
              <a:rPr lang="en-US" sz="6000">
                <a:solidFill>
                  <a:schemeClr val="tx1"/>
                </a:solidFill>
              </a:rPr>
              <a:t>Research Matters </a:t>
            </a:r>
          </a:p>
        </p:txBody>
      </p:sp>
      <p:sp>
        <p:nvSpPr>
          <p:cNvPr id="3" name="Subtitle 2"/>
          <p:cNvSpPr>
            <a:spLocks noGrp="1"/>
          </p:cNvSpPr>
          <p:nvPr>
            <p:ph type="subTitle" idx="1"/>
          </p:nvPr>
        </p:nvSpPr>
        <p:spPr>
          <a:xfrm>
            <a:off x="1661411" y="4609475"/>
            <a:ext cx="4022725" cy="1066800"/>
          </a:xfrm>
        </p:spPr>
        <p:txBody>
          <a:bodyPr rtlCol="0">
            <a:normAutofit/>
          </a:bodyPr>
          <a:lstStyle/>
          <a:p>
            <a:pPr fontAlgn="auto">
              <a:spcAft>
                <a:spcPts val="0"/>
              </a:spcAft>
              <a:defRPr/>
            </a:pPr>
            <a:r>
              <a:rPr lang="en-US" sz="2400" dirty="0">
                <a:solidFill>
                  <a:schemeClr val="tx1"/>
                </a:solidFill>
                <a:latin typeface="+mj-lt"/>
              </a:rPr>
              <a:t>Office for Clinical Research</a:t>
            </a:r>
          </a:p>
          <a:p>
            <a:pPr fontAlgn="auto">
              <a:spcAft>
                <a:spcPts val="0"/>
              </a:spcAft>
              <a:defRPr/>
            </a:pPr>
            <a:r>
              <a:rPr lang="en-US" sz="2400" dirty="0">
                <a:solidFill>
                  <a:schemeClr val="tx1"/>
                </a:solidFill>
                <a:latin typeface="+mj-lt"/>
              </a:rPr>
              <a:t>	June 15, 2023</a:t>
            </a:r>
          </a:p>
        </p:txBody>
      </p:sp>
      <p:pic>
        <p:nvPicPr>
          <p:cNvPr id="120835" name="Picture 8" descr="Eshield_rv.eps"/>
          <p:cNvPicPr>
            <a:picLocks noChangeAspect="1"/>
          </p:cNvPicPr>
          <p:nvPr/>
        </p:nvPicPr>
        <p:blipFill>
          <a:blip r:embed="rId2"/>
          <a:srcRect/>
          <a:stretch>
            <a:fillRect/>
          </a:stretch>
        </p:blipFill>
        <p:spPr bwMode="auto">
          <a:xfrm>
            <a:off x="8001000" y="2438400"/>
            <a:ext cx="1466850" cy="1981200"/>
          </a:xfrm>
          <a:prstGeom prst="rect">
            <a:avLst/>
          </a:prstGeom>
          <a:noFill/>
          <a:ln w="9525">
            <a:noFill/>
            <a:miter lim="800000"/>
            <a:headEnd/>
            <a:tailEnd/>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8290B97-06DE-2F2E-B69B-E11A3A7F3869}"/>
              </a:ext>
            </a:extLst>
          </p:cNvPr>
          <p:cNvPicPr>
            <a:picLocks noChangeAspect="1"/>
          </p:cNvPicPr>
          <p:nvPr/>
        </p:nvPicPr>
        <p:blipFill>
          <a:blip r:embed="rId2"/>
          <a:stretch>
            <a:fillRect/>
          </a:stretch>
        </p:blipFill>
        <p:spPr>
          <a:xfrm>
            <a:off x="2278062" y="68263"/>
            <a:ext cx="6721475" cy="6721475"/>
          </a:xfrm>
          <a:prstGeom prst="rect">
            <a:avLst/>
          </a:prstGeom>
          <a:noFill/>
        </p:spPr>
      </p:pic>
    </p:spTree>
    <p:extLst>
      <p:ext uri="{BB962C8B-B14F-4D97-AF65-F5344CB8AC3E}">
        <p14:creationId xmlns:p14="http://schemas.microsoft.com/office/powerpoint/2010/main" val="12376092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EAB0B0-0BB2-6F4E-A092-B40B19A004B7}"/>
              </a:ext>
            </a:extLst>
          </p:cNvPr>
          <p:cNvSpPr>
            <a:spLocks noGrp="1"/>
          </p:cNvSpPr>
          <p:nvPr>
            <p:ph type="ctrTitle"/>
          </p:nvPr>
        </p:nvSpPr>
        <p:spPr>
          <a:xfrm>
            <a:off x="336561" y="2015088"/>
            <a:ext cx="11518878" cy="1515722"/>
          </a:xfrm>
        </p:spPr>
        <p:txBody>
          <a:bodyPr>
            <a:normAutofit/>
          </a:bodyPr>
          <a:lstStyle/>
          <a:p>
            <a:r>
              <a:rPr lang="en-US" sz="4300" b="1" dirty="0"/>
              <a:t>Integrated Behavioral Health: Bridging the Gap Between Mental and Physical Health </a:t>
            </a:r>
          </a:p>
        </p:txBody>
      </p:sp>
      <p:sp>
        <p:nvSpPr>
          <p:cNvPr id="3" name="Subtitle 2">
            <a:extLst>
              <a:ext uri="{FF2B5EF4-FFF2-40B4-BE49-F238E27FC236}">
                <a16:creationId xmlns:a16="http://schemas.microsoft.com/office/drawing/2014/main" id="{E9E21FCE-27BC-C14D-83F5-4EA47562D56E}"/>
              </a:ext>
            </a:extLst>
          </p:cNvPr>
          <p:cNvSpPr>
            <a:spLocks noGrp="1"/>
          </p:cNvSpPr>
          <p:nvPr>
            <p:ph type="subTitle" idx="1"/>
          </p:nvPr>
        </p:nvSpPr>
        <p:spPr>
          <a:xfrm>
            <a:off x="331139" y="5308269"/>
            <a:ext cx="6153882" cy="1384808"/>
          </a:xfrm>
        </p:spPr>
        <p:txBody>
          <a:bodyPr>
            <a:noAutofit/>
          </a:bodyPr>
          <a:lstStyle/>
          <a:p>
            <a:pPr algn="l">
              <a:lnSpc>
                <a:spcPct val="70000"/>
              </a:lnSpc>
              <a:spcBef>
                <a:spcPts val="0"/>
              </a:spcBef>
            </a:pPr>
            <a:r>
              <a:rPr lang="en-US" sz="2000" dirty="0"/>
              <a:t>Brandon Kitay, MD, PhD (he/him)</a:t>
            </a:r>
          </a:p>
          <a:p>
            <a:pPr algn="l">
              <a:lnSpc>
                <a:spcPct val="70000"/>
              </a:lnSpc>
            </a:pPr>
            <a:r>
              <a:rPr lang="en-US" sz="2000" dirty="0"/>
              <a:t>Director, Behavioral Health Integration, Emory Healthcare </a:t>
            </a:r>
          </a:p>
          <a:p>
            <a:pPr algn="l">
              <a:lnSpc>
                <a:spcPct val="70000"/>
              </a:lnSpc>
            </a:pPr>
            <a:r>
              <a:rPr lang="en-US" sz="2000" dirty="0"/>
              <a:t>Assistant Professor of Psychiatry and Behavioral Sciences</a:t>
            </a:r>
          </a:p>
          <a:p>
            <a:pPr algn="l">
              <a:lnSpc>
                <a:spcPct val="70000"/>
              </a:lnSpc>
            </a:pPr>
            <a:r>
              <a:rPr lang="en-US" sz="2000" dirty="0"/>
              <a:t>bkitay@emory.edu</a:t>
            </a:r>
          </a:p>
        </p:txBody>
      </p:sp>
      <p:grpSp>
        <p:nvGrpSpPr>
          <p:cNvPr id="4" name="Group 3">
            <a:extLst>
              <a:ext uri="{FF2B5EF4-FFF2-40B4-BE49-F238E27FC236}">
                <a16:creationId xmlns:a16="http://schemas.microsoft.com/office/drawing/2014/main" id="{C0EC949D-82E6-C943-9A45-5B9705D6A3DC}"/>
              </a:ext>
            </a:extLst>
          </p:cNvPr>
          <p:cNvGrpSpPr/>
          <p:nvPr/>
        </p:nvGrpSpPr>
        <p:grpSpPr>
          <a:xfrm>
            <a:off x="336557" y="197837"/>
            <a:ext cx="6436152" cy="1447641"/>
            <a:chOff x="336557" y="97824"/>
            <a:chExt cx="5702213" cy="1282561"/>
          </a:xfrm>
        </p:grpSpPr>
        <p:pic>
          <p:nvPicPr>
            <p:cNvPr id="5" name="Picture 4" descr="A close up of a logo&#10;&#10;Description automatically generated">
              <a:extLst>
                <a:ext uri="{FF2B5EF4-FFF2-40B4-BE49-F238E27FC236}">
                  <a16:creationId xmlns:a16="http://schemas.microsoft.com/office/drawing/2014/main" id="{4768F193-40B9-7741-842B-B599AAA4D25C}"/>
                </a:ext>
              </a:extLst>
            </p:cNvPr>
            <p:cNvPicPr>
              <a:picLocks noChangeAspect="1"/>
            </p:cNvPicPr>
            <p:nvPr/>
          </p:nvPicPr>
          <p:blipFill>
            <a:blip r:embed="rId3"/>
            <a:stretch>
              <a:fillRect/>
            </a:stretch>
          </p:blipFill>
          <p:spPr>
            <a:xfrm>
              <a:off x="336557" y="173864"/>
              <a:ext cx="2638463" cy="1199301"/>
            </a:xfrm>
            <a:prstGeom prst="rect">
              <a:avLst/>
            </a:prstGeom>
          </p:spPr>
        </p:pic>
        <p:sp>
          <p:nvSpPr>
            <p:cNvPr id="6" name="TextBox 5">
              <a:extLst>
                <a:ext uri="{FF2B5EF4-FFF2-40B4-BE49-F238E27FC236}">
                  <a16:creationId xmlns:a16="http://schemas.microsoft.com/office/drawing/2014/main" id="{7AF12F15-6124-D045-9858-930B9FE18D3A}"/>
                </a:ext>
              </a:extLst>
            </p:cNvPr>
            <p:cNvSpPr txBox="1"/>
            <p:nvPr/>
          </p:nvSpPr>
          <p:spPr>
            <a:xfrm>
              <a:off x="3198890" y="97824"/>
              <a:ext cx="2839880"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Department of Psychiatry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and Behavioral Sciences</a:t>
              </a:r>
            </a:p>
          </p:txBody>
        </p:sp>
        <p:cxnSp>
          <p:nvCxnSpPr>
            <p:cNvPr id="7" name="Straight Connector 6">
              <a:extLst>
                <a:ext uri="{FF2B5EF4-FFF2-40B4-BE49-F238E27FC236}">
                  <a16:creationId xmlns:a16="http://schemas.microsoft.com/office/drawing/2014/main" id="{BAE97159-8C54-8140-8A8F-9E84FA2D8E85}"/>
                </a:ext>
              </a:extLst>
            </p:cNvPr>
            <p:cNvCxnSpPr/>
            <p:nvPr/>
          </p:nvCxnSpPr>
          <p:spPr>
            <a:xfrm>
              <a:off x="3090931" y="181084"/>
              <a:ext cx="0" cy="1199301"/>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grpSp>
      <p:cxnSp>
        <p:nvCxnSpPr>
          <p:cNvPr id="9" name="Straight Connector 8">
            <a:extLst>
              <a:ext uri="{FF2B5EF4-FFF2-40B4-BE49-F238E27FC236}">
                <a16:creationId xmlns:a16="http://schemas.microsoft.com/office/drawing/2014/main" id="{19F58C3E-C739-F046-857E-663ADBA15179}"/>
              </a:ext>
            </a:extLst>
          </p:cNvPr>
          <p:cNvCxnSpPr>
            <a:cxnSpLocks/>
          </p:cNvCxnSpPr>
          <p:nvPr/>
        </p:nvCxnSpPr>
        <p:spPr>
          <a:xfrm>
            <a:off x="410200" y="3646124"/>
            <a:ext cx="11360765" cy="0"/>
          </a:xfrm>
          <a:prstGeom prst="line">
            <a:avLst/>
          </a:prstGeom>
          <a:ln w="25400">
            <a:solidFill>
              <a:srgbClr val="10206B"/>
            </a:solidFill>
          </a:ln>
        </p:spPr>
        <p:style>
          <a:lnRef idx="1">
            <a:schemeClr val="accent1"/>
          </a:lnRef>
          <a:fillRef idx="0">
            <a:schemeClr val="accent1"/>
          </a:fillRef>
          <a:effectRef idx="0">
            <a:schemeClr val="accent1"/>
          </a:effectRef>
          <a:fontRef idx="minor">
            <a:schemeClr val="tx1"/>
          </a:fontRef>
        </p:style>
      </p:cxnSp>
      <p:pic>
        <p:nvPicPr>
          <p:cNvPr id="11" name="Picture 10" descr="EmoryHealthcare.eps">
            <a:extLst>
              <a:ext uri="{FF2B5EF4-FFF2-40B4-BE49-F238E27FC236}">
                <a16:creationId xmlns:a16="http://schemas.microsoft.com/office/drawing/2014/main" id="{F544599D-04DA-A542-955C-3D6E346DC3CF}"/>
              </a:ext>
            </a:extLst>
          </p:cNvPr>
          <p:cNvPicPr>
            <a:picLocks noChangeAspect="1"/>
          </p:cNvPicPr>
          <p:nvPr/>
        </p:nvPicPr>
        <p:blipFill>
          <a:blip r:embed="rId4"/>
          <a:stretch>
            <a:fillRect/>
          </a:stretch>
        </p:blipFill>
        <p:spPr>
          <a:xfrm>
            <a:off x="9643595" y="291813"/>
            <a:ext cx="2127370" cy="736796"/>
          </a:xfrm>
          <a:prstGeom prst="rect">
            <a:avLst/>
          </a:prstGeom>
        </p:spPr>
      </p:pic>
      <p:sp>
        <p:nvSpPr>
          <p:cNvPr id="17" name="Title 1">
            <a:extLst>
              <a:ext uri="{FF2B5EF4-FFF2-40B4-BE49-F238E27FC236}">
                <a16:creationId xmlns:a16="http://schemas.microsoft.com/office/drawing/2014/main" id="{30D53D89-8C78-D648-B8E0-A14A9EA05349}"/>
              </a:ext>
            </a:extLst>
          </p:cNvPr>
          <p:cNvSpPr txBox="1">
            <a:spLocks/>
          </p:cNvSpPr>
          <p:nvPr/>
        </p:nvSpPr>
        <p:spPr>
          <a:xfrm>
            <a:off x="336561" y="4014866"/>
            <a:ext cx="11518878" cy="53419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500" b="1" i="1" u="none" strike="noStrike" kern="1200" cap="none" spc="0" normalizeH="0" baseline="0" noProof="0" dirty="0">
                <a:ln>
                  <a:noFill/>
                </a:ln>
                <a:solidFill>
                  <a:prstClr val="black"/>
                </a:solidFill>
                <a:effectLst/>
                <a:uLnTx/>
                <a:uFillTx/>
                <a:latin typeface="Calibri Light" panose="020F0302020204030204"/>
                <a:ea typeface="+mj-ea"/>
                <a:cs typeface="+mj-cs"/>
              </a:rPr>
              <a:t>Emory University, Research Matters</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500" b="1" i="1" u="none" strike="noStrike" kern="1200" cap="none" spc="0" normalizeH="0" baseline="0" noProof="0" dirty="0">
                <a:ln>
                  <a:noFill/>
                </a:ln>
                <a:solidFill>
                  <a:prstClr val="black"/>
                </a:solidFill>
                <a:effectLst/>
                <a:uLnTx/>
                <a:uFillTx/>
                <a:latin typeface="Calibri Light" panose="020F0302020204030204"/>
                <a:ea typeface="+mj-ea"/>
                <a:cs typeface="+mj-cs"/>
              </a:rPr>
              <a:t>15 June 2023</a:t>
            </a:r>
          </a:p>
        </p:txBody>
      </p:sp>
    </p:spTree>
    <p:extLst>
      <p:ext uri="{BB962C8B-B14F-4D97-AF65-F5344CB8AC3E}">
        <p14:creationId xmlns:p14="http://schemas.microsoft.com/office/powerpoint/2010/main" val="4219168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itle 1">
            <a:extLst>
              <a:ext uri="{FF2B5EF4-FFF2-40B4-BE49-F238E27FC236}">
                <a16:creationId xmlns:a16="http://schemas.microsoft.com/office/drawing/2014/main" id="{29C6FAF1-9629-BC4A-B34B-1BEC91D98EAE}"/>
              </a:ext>
            </a:extLst>
          </p:cNvPr>
          <p:cNvSpPr txBox="1">
            <a:spLocks/>
          </p:cNvSpPr>
          <p:nvPr/>
        </p:nvSpPr>
        <p:spPr>
          <a:xfrm>
            <a:off x="346652" y="134202"/>
            <a:ext cx="11498690" cy="572069"/>
          </a:xfrm>
          <a:prstGeom prst="rect">
            <a:avLst/>
          </a:prstGeom>
        </p:spPr>
        <p:txBody>
          <a:bodyPr vert="horz" lIns="91440" tIns="45720" rIns="91440" bIns="45720" rtlCol="0" anchor="ctr">
            <a:noAutofit/>
          </a:bodyPr>
          <a:lstStyle>
            <a:lvl1pPr algn="l" defTabSz="457200" rtl="0" eaLnBrk="1" latinLnBrk="0" hangingPunct="1">
              <a:spcBef>
                <a:spcPct val="0"/>
              </a:spcBef>
              <a:buNone/>
              <a:defRPr sz="2500" b="1" kern="1200">
                <a:solidFill>
                  <a:schemeClr val="accent1"/>
                </a:solidFill>
                <a:latin typeface="Verdana"/>
                <a:ea typeface="+mj-ea"/>
                <a:cs typeface="Verdana"/>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2300" b="1" i="0" u="none" strike="noStrike" kern="1200" cap="none" spc="0" normalizeH="0" baseline="0" noProof="0" dirty="0">
                <a:ln>
                  <a:noFill/>
                </a:ln>
                <a:solidFill>
                  <a:srgbClr val="173B70"/>
                </a:solidFill>
                <a:effectLst/>
                <a:uLnTx/>
                <a:uFillTx/>
                <a:latin typeface="Calibri" panose="020F0502020204030204" pitchFamily="34" charset="0"/>
                <a:ea typeface="+mj-ea"/>
                <a:cs typeface="Calibri" panose="020F0502020204030204" pitchFamily="34" charset="0"/>
              </a:rPr>
              <a:t>Disclosures: </a:t>
            </a:r>
            <a:r>
              <a:rPr kumimoji="0" lang="en-US" altLang="en-US" sz="2300" b="1" i="0" u="none" strike="noStrike" kern="1200" cap="none" spc="0" normalizeH="0" baseline="0" noProof="0" dirty="0">
                <a:ln>
                  <a:noFill/>
                </a:ln>
                <a:solidFill>
                  <a:srgbClr val="4472C4"/>
                </a:solidFill>
                <a:effectLst/>
                <a:uLnTx/>
                <a:uFillTx/>
                <a:latin typeface="Calibri" panose="020F0502020204030204" pitchFamily="34" charset="0"/>
                <a:ea typeface="+mj-ea"/>
                <a:cs typeface="Calibri" panose="020F0502020204030204" pitchFamily="34" charset="0"/>
              </a:rPr>
              <a:t>Personal/Professional Financial Relationships with Industry</a:t>
            </a:r>
            <a:endParaRPr kumimoji="0" lang="en-US" sz="2300" b="1" i="0" u="none" strike="noStrike" kern="1200" cap="none" spc="0" normalizeH="0" baseline="0" noProof="0" dirty="0">
              <a:ln>
                <a:noFill/>
              </a:ln>
              <a:solidFill>
                <a:srgbClr val="173B70"/>
              </a:solidFill>
              <a:effectLst/>
              <a:uLnTx/>
              <a:uFillTx/>
              <a:latin typeface="Calibri" panose="020F0502020204030204" pitchFamily="34" charset="0"/>
              <a:ea typeface="+mj-ea"/>
              <a:cs typeface="Calibri" panose="020F0502020204030204" pitchFamily="34" charset="0"/>
            </a:endParaRPr>
          </a:p>
        </p:txBody>
      </p:sp>
      <p:cxnSp>
        <p:nvCxnSpPr>
          <p:cNvPr id="5" name="Straight Connector 4">
            <a:extLst>
              <a:ext uri="{FF2B5EF4-FFF2-40B4-BE49-F238E27FC236}">
                <a16:creationId xmlns:a16="http://schemas.microsoft.com/office/drawing/2014/main" id="{CD78E75E-5509-7B42-BC54-8D619D24DB23}"/>
              </a:ext>
            </a:extLst>
          </p:cNvPr>
          <p:cNvCxnSpPr>
            <a:cxnSpLocks/>
          </p:cNvCxnSpPr>
          <p:nvPr/>
        </p:nvCxnSpPr>
        <p:spPr>
          <a:xfrm>
            <a:off x="346652" y="721305"/>
            <a:ext cx="11498690" cy="0"/>
          </a:xfrm>
          <a:prstGeom prst="line">
            <a:avLst/>
          </a:prstGeom>
          <a:ln>
            <a:solidFill>
              <a:srgbClr val="12A8E0"/>
            </a:solidFill>
          </a:ln>
          <a:effectLst/>
        </p:spPr>
        <p:style>
          <a:lnRef idx="2">
            <a:schemeClr val="accent1"/>
          </a:lnRef>
          <a:fillRef idx="0">
            <a:schemeClr val="accent1"/>
          </a:fillRef>
          <a:effectRef idx="1">
            <a:schemeClr val="accent1"/>
          </a:effectRef>
          <a:fontRef idx="minor">
            <a:schemeClr val="tx1"/>
          </a:fontRef>
        </p:style>
      </p:cxnSp>
      <p:graphicFrame>
        <p:nvGraphicFramePr>
          <p:cNvPr id="6" name="Table 5">
            <a:extLst>
              <a:ext uri="{FF2B5EF4-FFF2-40B4-BE49-F238E27FC236}">
                <a16:creationId xmlns:a16="http://schemas.microsoft.com/office/drawing/2014/main" id="{B7D5EBC7-42B1-5344-9DCA-91C9061704A5}"/>
              </a:ext>
            </a:extLst>
          </p:cNvPr>
          <p:cNvGraphicFramePr>
            <a:graphicFrameLocks noGrp="1"/>
          </p:cNvGraphicFramePr>
          <p:nvPr/>
        </p:nvGraphicFramePr>
        <p:xfrm>
          <a:off x="346654" y="796807"/>
          <a:ext cx="11498688" cy="5237454"/>
        </p:xfrm>
        <a:graphic>
          <a:graphicData uri="http://schemas.openxmlformats.org/drawingml/2006/table">
            <a:tbl>
              <a:tblPr/>
              <a:tblGrid>
                <a:gridCol w="3347041">
                  <a:extLst>
                    <a:ext uri="{9D8B030D-6E8A-4147-A177-3AD203B41FA5}">
                      <a16:colId xmlns:a16="http://schemas.microsoft.com/office/drawing/2014/main" val="20000"/>
                    </a:ext>
                  </a:extLst>
                </a:gridCol>
                <a:gridCol w="3392905">
                  <a:extLst>
                    <a:ext uri="{9D8B030D-6E8A-4147-A177-3AD203B41FA5}">
                      <a16:colId xmlns:a16="http://schemas.microsoft.com/office/drawing/2014/main" val="20001"/>
                    </a:ext>
                  </a:extLst>
                </a:gridCol>
                <a:gridCol w="4758742">
                  <a:extLst>
                    <a:ext uri="{9D8B030D-6E8A-4147-A177-3AD203B41FA5}">
                      <a16:colId xmlns:a16="http://schemas.microsoft.com/office/drawing/2014/main" val="20002"/>
                    </a:ext>
                  </a:extLst>
                </a:gridCol>
              </a:tblGrid>
              <a:tr h="355373">
                <a:tc>
                  <a:txBody>
                    <a:bodyPr/>
                    <a:lstStyle/>
                    <a:p>
                      <a:pPr marL="0" marR="0">
                        <a:spcBef>
                          <a:spcPts val="0"/>
                        </a:spcBef>
                        <a:spcAft>
                          <a:spcPts val="0"/>
                        </a:spcAft>
                      </a:pPr>
                      <a:r>
                        <a:rPr lang="en-US" sz="1500" b="1" dirty="0">
                          <a:solidFill>
                            <a:srgbClr val="FFFFFF"/>
                          </a:solidFill>
                          <a:latin typeface="Calibri" panose="020F0502020204030204" pitchFamily="34" charset="0"/>
                          <a:ea typeface="Calibri"/>
                          <a:cs typeface="Calibri" panose="020F0502020204030204" pitchFamily="34" charset="0"/>
                        </a:rPr>
                        <a:t>External Industry Relationships </a:t>
                      </a:r>
                      <a:r>
                        <a:rPr lang="en-US" sz="1500" b="1" dirty="0">
                          <a:solidFill>
                            <a:srgbClr val="FF0000"/>
                          </a:solidFill>
                          <a:latin typeface="Calibri" panose="020F0502020204030204" pitchFamily="34" charset="0"/>
                          <a:ea typeface="Calibri"/>
                          <a:cs typeface="Calibri" panose="020F0502020204030204" pitchFamily="34" charset="0"/>
                        </a:rPr>
                        <a:t>*</a:t>
                      </a:r>
                      <a:endParaRPr lang="en-US" sz="1500" dirty="0">
                        <a:solidFill>
                          <a:srgbClr val="FF0000"/>
                        </a:solidFill>
                        <a:latin typeface="Calibri" panose="020F0502020204030204" pitchFamily="34" charset="0"/>
                        <a:ea typeface="Calibri"/>
                        <a:cs typeface="Calibri" panose="020F0502020204030204" pitchFamily="34" charset="0"/>
                      </a:endParaRPr>
                    </a:p>
                  </a:txBody>
                  <a:tcPr marL="67733" marR="67733" marT="33871" marB="33871">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4F81BD"/>
                    </a:solidFill>
                  </a:tcPr>
                </a:tc>
                <a:tc>
                  <a:txBody>
                    <a:bodyPr/>
                    <a:lstStyle/>
                    <a:p>
                      <a:pPr marL="0" marR="0">
                        <a:spcBef>
                          <a:spcPts val="0"/>
                        </a:spcBef>
                        <a:spcAft>
                          <a:spcPts val="0"/>
                        </a:spcAft>
                      </a:pPr>
                      <a:r>
                        <a:rPr lang="en-US" sz="1500" b="1" dirty="0">
                          <a:solidFill>
                            <a:srgbClr val="FFFFFF"/>
                          </a:solidFill>
                          <a:latin typeface="Calibri" panose="020F0502020204030204" pitchFamily="34" charset="0"/>
                          <a:ea typeface="Calibri"/>
                          <a:cs typeface="Calibri" panose="020F0502020204030204" pitchFamily="34" charset="0"/>
                        </a:rPr>
                        <a:t>Company Name(s) </a:t>
                      </a:r>
                      <a:endParaRPr lang="en-US" sz="1500" dirty="0">
                        <a:latin typeface="Calibri" panose="020F0502020204030204" pitchFamily="34" charset="0"/>
                        <a:ea typeface="Calibri"/>
                        <a:cs typeface="Calibri" panose="020F0502020204030204" pitchFamily="34" charset="0"/>
                      </a:endParaRPr>
                    </a:p>
                  </a:txBody>
                  <a:tcPr marL="67733" marR="67733" marT="33871" marB="33871">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4F81BD"/>
                    </a:solidFill>
                  </a:tcPr>
                </a:tc>
                <a:tc>
                  <a:txBody>
                    <a:bodyPr/>
                    <a:lstStyle/>
                    <a:p>
                      <a:pPr marL="0" marR="0">
                        <a:spcBef>
                          <a:spcPts val="0"/>
                        </a:spcBef>
                        <a:spcAft>
                          <a:spcPts val="0"/>
                        </a:spcAft>
                      </a:pPr>
                      <a:r>
                        <a:rPr lang="en-US" sz="1500" b="1" dirty="0">
                          <a:solidFill>
                            <a:srgbClr val="FFFFFF"/>
                          </a:solidFill>
                          <a:latin typeface="Calibri" panose="020F0502020204030204" pitchFamily="34" charset="0"/>
                          <a:ea typeface="Calibri"/>
                          <a:cs typeface="Calibri" panose="020F0502020204030204" pitchFamily="34" charset="0"/>
                        </a:rPr>
                        <a:t>Role </a:t>
                      </a:r>
                      <a:endParaRPr lang="en-US" sz="1500" dirty="0">
                        <a:latin typeface="Calibri" panose="020F0502020204030204" pitchFamily="34" charset="0"/>
                        <a:ea typeface="Calibri"/>
                        <a:cs typeface="Calibri" panose="020F0502020204030204" pitchFamily="34" charset="0"/>
                      </a:endParaRPr>
                    </a:p>
                  </a:txBody>
                  <a:tcPr marL="67733" marR="67733" marT="33871" marB="33871">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4F81BD"/>
                    </a:solidFill>
                  </a:tcPr>
                </a:tc>
                <a:extLst>
                  <a:ext uri="{0D108BD9-81ED-4DB2-BD59-A6C34878D82A}">
                    <a16:rowId xmlns:a16="http://schemas.microsoft.com/office/drawing/2014/main" val="10000"/>
                  </a:ext>
                </a:extLst>
              </a:tr>
              <a:tr h="657797">
                <a:tc>
                  <a:txBody>
                    <a:bodyPr/>
                    <a:lstStyle/>
                    <a:p>
                      <a:pPr marL="0" marR="0">
                        <a:spcBef>
                          <a:spcPts val="0"/>
                        </a:spcBef>
                        <a:spcAft>
                          <a:spcPts val="0"/>
                        </a:spcAft>
                      </a:pPr>
                      <a:r>
                        <a:rPr lang="en-US" sz="1500" dirty="0">
                          <a:solidFill>
                            <a:srgbClr val="000000"/>
                          </a:solidFill>
                          <a:latin typeface="Calibri" panose="020F0502020204030204" pitchFamily="34" charset="0"/>
                          <a:ea typeface="Calibri"/>
                          <a:cs typeface="Calibri" panose="020F0502020204030204" pitchFamily="34" charset="0"/>
                        </a:rPr>
                        <a:t>Equity, stock, or options in biomedical industry companies or publishers</a:t>
                      </a:r>
                      <a:r>
                        <a:rPr lang="en-US" sz="1500" dirty="0">
                          <a:solidFill>
                            <a:srgbClr val="FF0000"/>
                          </a:solidFill>
                          <a:latin typeface="Calibri" panose="020F0502020204030204" pitchFamily="34" charset="0"/>
                          <a:ea typeface="Calibri"/>
                          <a:cs typeface="Calibri" panose="020F0502020204030204" pitchFamily="34" charset="0"/>
                        </a:rPr>
                        <a:t>**</a:t>
                      </a:r>
                      <a:r>
                        <a:rPr lang="en-US" sz="1500" dirty="0">
                          <a:solidFill>
                            <a:srgbClr val="000000"/>
                          </a:solidFill>
                          <a:latin typeface="Calibri" panose="020F0502020204030204" pitchFamily="34" charset="0"/>
                          <a:ea typeface="Calibri"/>
                          <a:cs typeface="Calibri" panose="020F0502020204030204" pitchFamily="34" charset="0"/>
                        </a:rPr>
                        <a:t> </a:t>
                      </a:r>
                      <a:endParaRPr lang="en-US" sz="1500" dirty="0">
                        <a:latin typeface="Calibri" panose="020F0502020204030204" pitchFamily="34" charset="0"/>
                        <a:ea typeface="Calibri"/>
                        <a:cs typeface="Calibri" panose="020F0502020204030204" pitchFamily="34" charset="0"/>
                      </a:endParaRPr>
                    </a:p>
                  </a:txBody>
                  <a:tcPr marT="91451" marB="91451">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marL="0" marR="0">
                        <a:spcBef>
                          <a:spcPts val="0"/>
                        </a:spcBef>
                        <a:spcAft>
                          <a:spcPts val="0"/>
                        </a:spcAft>
                      </a:pPr>
                      <a:r>
                        <a:rPr lang="en-US" sz="1500" dirty="0">
                          <a:solidFill>
                            <a:srgbClr val="0070C0"/>
                          </a:solidFill>
                          <a:latin typeface="Calibri" panose="020F0502020204030204" pitchFamily="34" charset="0"/>
                          <a:ea typeface="Calibri"/>
                          <a:cs typeface="Calibri" panose="020F0502020204030204" pitchFamily="34" charset="0"/>
                        </a:rPr>
                        <a:t>None</a:t>
                      </a:r>
                    </a:p>
                  </a:txBody>
                  <a:tcPr marT="91451" marB="91451">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marL="0" marR="0">
                        <a:spcBef>
                          <a:spcPts val="0"/>
                        </a:spcBef>
                        <a:spcAft>
                          <a:spcPts val="0"/>
                        </a:spcAft>
                      </a:pPr>
                      <a:endParaRPr lang="en-US" sz="1500" dirty="0">
                        <a:solidFill>
                          <a:srgbClr val="0070C0"/>
                        </a:solidFill>
                        <a:latin typeface="Calibri" panose="020F0502020204030204" pitchFamily="34" charset="0"/>
                        <a:ea typeface="Calibri"/>
                        <a:cs typeface="Calibri" panose="020F0502020204030204" pitchFamily="34" charset="0"/>
                      </a:endParaRPr>
                    </a:p>
                  </a:txBody>
                  <a:tcPr marT="91451" marB="91451">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extLst>
                  <a:ext uri="{0D108BD9-81ED-4DB2-BD59-A6C34878D82A}">
                    <a16:rowId xmlns:a16="http://schemas.microsoft.com/office/drawing/2014/main" val="10001"/>
                  </a:ext>
                </a:extLst>
              </a:tr>
              <a:tr h="418606">
                <a:tc>
                  <a:txBody>
                    <a:bodyPr/>
                    <a:lstStyle/>
                    <a:p>
                      <a:pPr marL="0" marR="0">
                        <a:spcBef>
                          <a:spcPts val="0"/>
                        </a:spcBef>
                        <a:spcAft>
                          <a:spcPts val="0"/>
                        </a:spcAft>
                      </a:pPr>
                      <a:r>
                        <a:rPr lang="en-US" sz="1500" dirty="0">
                          <a:solidFill>
                            <a:srgbClr val="000000"/>
                          </a:solidFill>
                          <a:latin typeface="Calibri" panose="020F0502020204030204" pitchFamily="34" charset="0"/>
                          <a:ea typeface="Calibri"/>
                          <a:cs typeface="Calibri" panose="020F0502020204030204" pitchFamily="34" charset="0"/>
                        </a:rPr>
                        <a:t>Board of Directors or officer</a:t>
                      </a:r>
                      <a:endParaRPr lang="en-US" sz="1500" dirty="0">
                        <a:latin typeface="Calibri" panose="020F0502020204030204" pitchFamily="34" charset="0"/>
                        <a:ea typeface="Calibri"/>
                        <a:cs typeface="Calibri" panose="020F0502020204030204" pitchFamily="34" charset="0"/>
                      </a:endParaRPr>
                    </a:p>
                  </a:txBody>
                  <a:tcPr marT="91451" marB="91451">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marL="0" marR="0">
                        <a:spcBef>
                          <a:spcPts val="0"/>
                        </a:spcBef>
                        <a:spcAft>
                          <a:spcPts val="0"/>
                        </a:spcAft>
                      </a:pPr>
                      <a:r>
                        <a:rPr lang="en-US" sz="1500" dirty="0">
                          <a:solidFill>
                            <a:srgbClr val="0070C0"/>
                          </a:solidFill>
                          <a:latin typeface="Calibri" panose="020F0502020204030204" pitchFamily="34" charset="0"/>
                          <a:ea typeface="Calibri"/>
                          <a:cs typeface="Calibri" panose="020F0502020204030204" pitchFamily="34" charset="0"/>
                        </a:rPr>
                        <a:t>None</a:t>
                      </a:r>
                    </a:p>
                  </a:txBody>
                  <a:tcPr marT="91451" marB="91451">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marL="0" marR="0">
                        <a:spcBef>
                          <a:spcPts val="0"/>
                        </a:spcBef>
                        <a:spcAft>
                          <a:spcPts val="0"/>
                        </a:spcAft>
                      </a:pPr>
                      <a:endParaRPr lang="en-US" sz="1500" dirty="0">
                        <a:solidFill>
                          <a:srgbClr val="0070C0"/>
                        </a:solidFill>
                        <a:latin typeface="Calibri" panose="020F0502020204030204" pitchFamily="34" charset="0"/>
                        <a:ea typeface="Calibri"/>
                        <a:cs typeface="Calibri" panose="020F0502020204030204" pitchFamily="34" charset="0"/>
                      </a:endParaRPr>
                    </a:p>
                  </a:txBody>
                  <a:tcPr marT="91451" marB="91451">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extLst>
                  <a:ext uri="{0D108BD9-81ED-4DB2-BD59-A6C34878D82A}">
                    <a16:rowId xmlns:a16="http://schemas.microsoft.com/office/drawing/2014/main" val="10002"/>
                  </a:ext>
                </a:extLst>
              </a:tr>
              <a:tr h="657797">
                <a:tc>
                  <a:txBody>
                    <a:bodyPr/>
                    <a:lstStyle/>
                    <a:p>
                      <a:pPr marL="0" marR="0">
                        <a:spcBef>
                          <a:spcPts val="0"/>
                        </a:spcBef>
                        <a:spcAft>
                          <a:spcPts val="0"/>
                        </a:spcAft>
                      </a:pPr>
                      <a:r>
                        <a:rPr lang="en-US" sz="1500" dirty="0">
                          <a:solidFill>
                            <a:srgbClr val="000000"/>
                          </a:solidFill>
                          <a:latin typeface="Calibri" panose="020F0502020204030204" pitchFamily="34" charset="0"/>
                          <a:ea typeface="Calibri"/>
                          <a:cs typeface="Calibri" panose="020F0502020204030204" pitchFamily="34" charset="0"/>
                        </a:rPr>
                        <a:t>Royalties from Emory or from external entity</a:t>
                      </a:r>
                      <a:endParaRPr lang="en-US" sz="1500" dirty="0">
                        <a:latin typeface="Calibri" panose="020F0502020204030204" pitchFamily="34" charset="0"/>
                        <a:ea typeface="Calibri"/>
                        <a:cs typeface="Calibri" panose="020F0502020204030204" pitchFamily="34" charset="0"/>
                      </a:endParaRPr>
                    </a:p>
                  </a:txBody>
                  <a:tcPr marT="91451" marB="91451">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marL="0" marR="0">
                        <a:spcBef>
                          <a:spcPts val="0"/>
                        </a:spcBef>
                        <a:spcAft>
                          <a:spcPts val="0"/>
                        </a:spcAft>
                      </a:pPr>
                      <a:r>
                        <a:rPr lang="en-US" sz="1500" dirty="0">
                          <a:solidFill>
                            <a:srgbClr val="0070C0"/>
                          </a:solidFill>
                          <a:latin typeface="Calibri" panose="020F0502020204030204" pitchFamily="34" charset="0"/>
                          <a:ea typeface="Calibri"/>
                          <a:cs typeface="Calibri" panose="020F0502020204030204" pitchFamily="34" charset="0"/>
                        </a:rPr>
                        <a:t>None</a:t>
                      </a:r>
                    </a:p>
                  </a:txBody>
                  <a:tcPr marT="91451" marB="91451">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marL="0" marR="0">
                        <a:spcBef>
                          <a:spcPts val="0"/>
                        </a:spcBef>
                        <a:spcAft>
                          <a:spcPts val="0"/>
                        </a:spcAft>
                      </a:pPr>
                      <a:endParaRPr lang="en-US" sz="1500" dirty="0">
                        <a:solidFill>
                          <a:srgbClr val="0070C0"/>
                        </a:solidFill>
                        <a:latin typeface="Calibri" panose="020F0502020204030204" pitchFamily="34" charset="0"/>
                        <a:ea typeface="Calibri"/>
                        <a:cs typeface="Calibri" panose="020F0502020204030204" pitchFamily="34" charset="0"/>
                      </a:endParaRPr>
                    </a:p>
                  </a:txBody>
                  <a:tcPr marT="91451" marB="91451">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extLst>
                  <a:ext uri="{0D108BD9-81ED-4DB2-BD59-A6C34878D82A}">
                    <a16:rowId xmlns:a16="http://schemas.microsoft.com/office/drawing/2014/main" val="10003"/>
                  </a:ext>
                </a:extLst>
              </a:tr>
              <a:tr h="1136179">
                <a:tc>
                  <a:txBody>
                    <a:bodyPr/>
                    <a:lstStyle/>
                    <a:p>
                      <a:pPr marL="0" marR="0">
                        <a:spcBef>
                          <a:spcPts val="1200"/>
                        </a:spcBef>
                        <a:spcAft>
                          <a:spcPts val="0"/>
                        </a:spcAft>
                      </a:pPr>
                      <a:r>
                        <a:rPr lang="en-US" sz="1500" dirty="0">
                          <a:solidFill>
                            <a:srgbClr val="000000"/>
                          </a:solidFill>
                          <a:latin typeface="Calibri" panose="020F0502020204030204" pitchFamily="34" charset="0"/>
                          <a:ea typeface="Calibri"/>
                          <a:cs typeface="Calibri" panose="020F0502020204030204" pitchFamily="34" charset="0"/>
                        </a:rPr>
                        <a:t>Industry funds to Yale University for the conduct of research </a:t>
                      </a:r>
                      <a:endParaRPr lang="en-US" sz="1500" dirty="0">
                        <a:latin typeface="Calibri" panose="020F0502020204030204" pitchFamily="34" charset="0"/>
                        <a:ea typeface="Calibri"/>
                        <a:cs typeface="Calibri" panose="020F0502020204030204" pitchFamily="34" charset="0"/>
                      </a:endParaRPr>
                    </a:p>
                  </a:txBody>
                  <a:tcPr marT="91451" marB="91451">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marL="342900" marR="0" indent="-342900">
                        <a:spcBef>
                          <a:spcPts val="0"/>
                        </a:spcBef>
                        <a:spcAft>
                          <a:spcPts val="0"/>
                        </a:spcAft>
                        <a:buAutoNum type="arabicPeriod"/>
                      </a:pPr>
                      <a:r>
                        <a:rPr lang="en-US" sz="1500" dirty="0">
                          <a:solidFill>
                            <a:srgbClr val="0070C0"/>
                          </a:solidFill>
                          <a:latin typeface="Calibri" panose="020F0502020204030204" pitchFamily="34" charset="0"/>
                          <a:ea typeface="Calibri"/>
                          <a:cs typeface="Calibri" panose="020F0502020204030204" pitchFamily="34" charset="0"/>
                        </a:rPr>
                        <a:t>Janssen Pharmaceuticals – esketamine</a:t>
                      </a:r>
                    </a:p>
                    <a:p>
                      <a:pPr marL="342900" marR="0" indent="-342900">
                        <a:spcBef>
                          <a:spcPts val="0"/>
                        </a:spcBef>
                        <a:spcAft>
                          <a:spcPts val="0"/>
                        </a:spcAft>
                        <a:buAutoNum type="arabicPeriod"/>
                      </a:pPr>
                      <a:endParaRPr lang="en-US" sz="1500" dirty="0">
                        <a:solidFill>
                          <a:srgbClr val="0070C0"/>
                        </a:solidFill>
                        <a:latin typeface="Calibri" panose="020F0502020204030204" pitchFamily="34" charset="0"/>
                        <a:ea typeface="Calibri"/>
                        <a:cs typeface="Calibri" panose="020F0502020204030204" pitchFamily="34" charset="0"/>
                      </a:endParaRPr>
                    </a:p>
                    <a:p>
                      <a:pPr marL="342900" marR="0" indent="-342900">
                        <a:spcBef>
                          <a:spcPts val="0"/>
                        </a:spcBef>
                        <a:spcAft>
                          <a:spcPts val="0"/>
                        </a:spcAft>
                        <a:buAutoNum type="arabicPeriod"/>
                      </a:pPr>
                      <a:r>
                        <a:rPr lang="en-US" sz="1500" dirty="0">
                          <a:solidFill>
                            <a:srgbClr val="0070C0"/>
                          </a:solidFill>
                          <a:latin typeface="Calibri" panose="020F0502020204030204" pitchFamily="34" charset="0"/>
                          <a:ea typeface="Calibri"/>
                          <a:cs typeface="Calibri" panose="020F0502020204030204" pitchFamily="34" charset="0"/>
                        </a:rPr>
                        <a:t>Sage Therapeutics – SAGE-217</a:t>
                      </a:r>
                    </a:p>
                  </a:txBody>
                  <a:tcPr marT="91451" marB="91451">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marL="342900" marR="0" indent="-342900" algn="l" defTabSz="914400" rtl="0" eaLnBrk="1" fontAlgn="auto" latinLnBrk="0" hangingPunct="1">
                        <a:lnSpc>
                          <a:spcPct val="100000"/>
                        </a:lnSpc>
                        <a:spcBef>
                          <a:spcPts val="0"/>
                        </a:spcBef>
                        <a:spcAft>
                          <a:spcPts val="0"/>
                        </a:spcAft>
                        <a:buClrTx/>
                        <a:buSzTx/>
                        <a:buFontTx/>
                        <a:buAutoNum type="arabicPeriod"/>
                        <a:tabLst/>
                        <a:defRPr/>
                      </a:pPr>
                      <a:r>
                        <a:rPr lang="en-US" sz="1500" dirty="0">
                          <a:solidFill>
                            <a:srgbClr val="C00000"/>
                          </a:solidFill>
                          <a:latin typeface="Calibri" panose="020F0502020204030204" pitchFamily="34" charset="0"/>
                          <a:ea typeface="Calibri"/>
                          <a:cs typeface="Calibri" panose="020F0502020204030204" pitchFamily="34" charset="0"/>
                        </a:rPr>
                        <a:t>Sub-investigator for clinical trials: ESKETINSUI3001, ESKETINTRD3008 </a:t>
                      </a:r>
                    </a:p>
                    <a:p>
                      <a:pPr marL="342900" marR="0" indent="-342900" algn="l" defTabSz="914400" rtl="0" eaLnBrk="1" fontAlgn="auto" latinLnBrk="0" hangingPunct="1">
                        <a:lnSpc>
                          <a:spcPct val="100000"/>
                        </a:lnSpc>
                        <a:spcBef>
                          <a:spcPts val="0"/>
                        </a:spcBef>
                        <a:spcAft>
                          <a:spcPts val="0"/>
                        </a:spcAft>
                        <a:buClrTx/>
                        <a:buSzTx/>
                        <a:buFontTx/>
                        <a:buAutoNum type="arabicPeriod"/>
                        <a:tabLst/>
                        <a:defRPr/>
                      </a:pPr>
                      <a:r>
                        <a:rPr lang="en-US" sz="1500" dirty="0">
                          <a:solidFill>
                            <a:srgbClr val="C00000"/>
                          </a:solidFill>
                          <a:latin typeface="Calibri" panose="020F0502020204030204" pitchFamily="34" charset="0"/>
                          <a:ea typeface="Calibri"/>
                          <a:cs typeface="Calibri" panose="020F0502020204030204" pitchFamily="34" charset="0"/>
                        </a:rPr>
                        <a:t>Sub-investigatory for clinical trials: SAGE-217-303 (Shoreline Study)</a:t>
                      </a:r>
                    </a:p>
                  </a:txBody>
                  <a:tcPr marT="91451" marB="91451">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extLst>
                  <a:ext uri="{0D108BD9-81ED-4DB2-BD59-A6C34878D82A}">
                    <a16:rowId xmlns:a16="http://schemas.microsoft.com/office/drawing/2014/main" val="10004"/>
                  </a:ext>
                </a:extLst>
              </a:tr>
              <a:tr h="1923652">
                <a:tc>
                  <a:txBody>
                    <a:bodyPr/>
                    <a:lstStyle/>
                    <a:p>
                      <a:pPr marL="0" marR="0">
                        <a:spcBef>
                          <a:spcPts val="0"/>
                        </a:spcBef>
                        <a:spcAft>
                          <a:spcPts val="0"/>
                        </a:spcAft>
                      </a:pPr>
                      <a:r>
                        <a:rPr lang="en-US" sz="1500" dirty="0">
                          <a:solidFill>
                            <a:srgbClr val="000000"/>
                          </a:solidFill>
                          <a:latin typeface="Calibri" panose="020F0502020204030204" pitchFamily="34" charset="0"/>
                          <a:ea typeface="Calibri"/>
                          <a:cs typeface="Calibri" panose="020F0502020204030204" pitchFamily="34" charset="0"/>
                        </a:rPr>
                        <a:t>Other</a:t>
                      </a:r>
                      <a:endParaRPr lang="en-US" sz="1500" dirty="0">
                        <a:latin typeface="Calibri" panose="020F0502020204030204" pitchFamily="34" charset="0"/>
                        <a:ea typeface="Calibri"/>
                        <a:cs typeface="Calibri" panose="020F0502020204030204" pitchFamily="34" charset="0"/>
                      </a:endParaRPr>
                    </a:p>
                  </a:txBody>
                  <a:tcPr marT="91451" marB="91451">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marL="342900" marR="0" indent="-342900">
                        <a:spcBef>
                          <a:spcPts val="0"/>
                        </a:spcBef>
                        <a:spcAft>
                          <a:spcPts val="0"/>
                        </a:spcAft>
                        <a:buAutoNum type="arabicPeriod"/>
                      </a:pPr>
                      <a:r>
                        <a:rPr lang="en-US" sz="1500" dirty="0">
                          <a:solidFill>
                            <a:srgbClr val="0070C0"/>
                          </a:solidFill>
                          <a:latin typeface="Calibri" panose="020F0502020204030204" pitchFamily="34" charset="0"/>
                          <a:ea typeface="Calibri"/>
                          <a:cs typeface="Calibri" panose="020F0502020204030204" pitchFamily="34" charset="0"/>
                        </a:rPr>
                        <a:t>Janssen Pharmaceuticals (USA, Southeast Asia, Singapore, Hong Kong, Philippines)</a:t>
                      </a:r>
                    </a:p>
                    <a:p>
                      <a:pPr marL="342900" marR="0" indent="-342900">
                        <a:spcBef>
                          <a:spcPts val="0"/>
                        </a:spcBef>
                        <a:spcAft>
                          <a:spcPts val="0"/>
                        </a:spcAft>
                        <a:buAutoNum type="arabicPeriod"/>
                      </a:pPr>
                      <a:r>
                        <a:rPr lang="en-US" sz="1500" dirty="0">
                          <a:solidFill>
                            <a:srgbClr val="0070C0"/>
                          </a:solidFill>
                          <a:latin typeface="Calibri" panose="020F0502020204030204" pitchFamily="34" charset="0"/>
                          <a:ea typeface="Calibri"/>
                          <a:cs typeface="Calibri" panose="020F0502020204030204" pitchFamily="34" charset="0"/>
                        </a:rPr>
                        <a:t>Otsuka Pharmaceuticals</a:t>
                      </a:r>
                    </a:p>
                    <a:p>
                      <a:pPr marL="342900" marR="0" indent="-342900">
                        <a:spcBef>
                          <a:spcPts val="0"/>
                        </a:spcBef>
                        <a:spcAft>
                          <a:spcPts val="0"/>
                        </a:spcAft>
                        <a:buAutoNum type="arabicPeriod"/>
                      </a:pPr>
                      <a:r>
                        <a:rPr lang="en-US" sz="1500" dirty="0">
                          <a:solidFill>
                            <a:srgbClr val="0070C0"/>
                          </a:solidFill>
                          <a:latin typeface="Calibri" panose="020F0502020204030204" pitchFamily="34" charset="0"/>
                          <a:ea typeface="Calibri"/>
                          <a:cs typeface="Calibri" panose="020F0502020204030204" pitchFamily="34" charset="0"/>
                        </a:rPr>
                        <a:t>Assured Investment Management, LLC</a:t>
                      </a:r>
                    </a:p>
                    <a:p>
                      <a:pPr marL="342900" marR="0" indent="-342900">
                        <a:spcBef>
                          <a:spcPts val="0"/>
                        </a:spcBef>
                        <a:spcAft>
                          <a:spcPts val="0"/>
                        </a:spcAft>
                        <a:buAutoNum type="arabicPeriod"/>
                      </a:pPr>
                      <a:r>
                        <a:rPr lang="en-US" sz="1500" dirty="0">
                          <a:solidFill>
                            <a:srgbClr val="0070C0"/>
                          </a:solidFill>
                          <a:latin typeface="Calibri" panose="020F0502020204030204" pitchFamily="34" charset="0"/>
                          <a:ea typeface="Calibri"/>
                          <a:cs typeface="Calibri" panose="020F0502020204030204" pitchFamily="34" charset="0"/>
                        </a:rPr>
                        <a:t>Biogen</a:t>
                      </a:r>
                    </a:p>
                    <a:p>
                      <a:pPr marL="342900" marR="0" indent="-342900">
                        <a:spcBef>
                          <a:spcPts val="0"/>
                        </a:spcBef>
                        <a:spcAft>
                          <a:spcPts val="0"/>
                        </a:spcAft>
                        <a:buAutoNum type="arabicPeriod"/>
                      </a:pPr>
                      <a:r>
                        <a:rPr lang="en-US" sz="1500" dirty="0">
                          <a:solidFill>
                            <a:srgbClr val="0070C0"/>
                          </a:solidFill>
                          <a:latin typeface="Calibri" panose="020F0502020204030204" pitchFamily="34" charset="0"/>
                          <a:ea typeface="Calibri"/>
                          <a:cs typeface="Calibri" panose="020F0502020204030204" pitchFamily="34" charset="0"/>
                        </a:rPr>
                        <a:t>Boehringer Ingelheim</a:t>
                      </a:r>
                    </a:p>
                  </a:txBody>
                  <a:tcPr marT="91451" marB="91451">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marL="342900" marR="0" indent="-342900">
                        <a:spcBef>
                          <a:spcPts val="0"/>
                        </a:spcBef>
                        <a:spcAft>
                          <a:spcPts val="0"/>
                        </a:spcAft>
                        <a:buAutoNum type="arabicPeriod"/>
                      </a:pPr>
                      <a:r>
                        <a:rPr lang="en-US" sz="1500" dirty="0">
                          <a:solidFill>
                            <a:srgbClr val="0070C0"/>
                          </a:solidFill>
                          <a:latin typeface="Calibri" panose="020F0502020204030204" pitchFamily="34" charset="0"/>
                          <a:ea typeface="Calibri"/>
                          <a:cs typeface="Calibri" panose="020F0502020204030204" pitchFamily="34" charset="0"/>
                        </a:rPr>
                        <a:t>Consultant, expert speaker</a:t>
                      </a:r>
                    </a:p>
                    <a:p>
                      <a:pPr marL="342900" marR="0" indent="-342900">
                        <a:spcBef>
                          <a:spcPts val="0"/>
                        </a:spcBef>
                        <a:spcAft>
                          <a:spcPts val="0"/>
                        </a:spcAft>
                        <a:buAutoNum type="arabicPeriod"/>
                      </a:pPr>
                      <a:r>
                        <a:rPr lang="en-US" sz="1500" dirty="0">
                          <a:solidFill>
                            <a:srgbClr val="0070C0"/>
                          </a:solidFill>
                          <a:latin typeface="Calibri" panose="020F0502020204030204" pitchFamily="34" charset="0"/>
                          <a:ea typeface="Calibri"/>
                          <a:cs typeface="Calibri" panose="020F0502020204030204" pitchFamily="34" charset="0"/>
                        </a:rPr>
                        <a:t>Program co-chair for the PsychU National Forum (educational resource sponsored by entity)</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en-US" sz="1500" dirty="0">
                          <a:solidFill>
                            <a:srgbClr val="0070C0"/>
                          </a:solidFill>
                          <a:latin typeface="Calibri" panose="020F0502020204030204" pitchFamily="34" charset="0"/>
                          <a:ea typeface="Calibri"/>
                          <a:cs typeface="Calibri" panose="020F0502020204030204" pitchFamily="34" charset="0"/>
                        </a:rPr>
                        <a:t>Consultant</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en-US" sz="1500" dirty="0">
                          <a:solidFill>
                            <a:srgbClr val="0070C0"/>
                          </a:solidFill>
                          <a:latin typeface="Calibri" panose="020F0502020204030204" pitchFamily="34" charset="0"/>
                          <a:ea typeface="Calibri"/>
                          <a:cs typeface="Calibri" panose="020F0502020204030204" pitchFamily="34" charset="0"/>
                        </a:rPr>
                        <a:t>Consultant, scientific advisory boards</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en-US" sz="1500" dirty="0">
                          <a:solidFill>
                            <a:srgbClr val="0070C0"/>
                          </a:solidFill>
                          <a:latin typeface="Calibri" panose="020F0502020204030204" pitchFamily="34" charset="0"/>
                          <a:ea typeface="Calibri"/>
                          <a:cs typeface="Calibri" panose="020F0502020204030204" pitchFamily="34" charset="0"/>
                        </a:rPr>
                        <a:t>Consultant, scientific advisory Boards</a:t>
                      </a:r>
                    </a:p>
                  </a:txBody>
                  <a:tcPr marT="91451" marB="91451">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extLst>
                  <a:ext uri="{0D108BD9-81ED-4DB2-BD59-A6C34878D82A}">
                    <a16:rowId xmlns:a16="http://schemas.microsoft.com/office/drawing/2014/main" val="10005"/>
                  </a:ext>
                </a:extLst>
              </a:tr>
            </a:tbl>
          </a:graphicData>
        </a:graphic>
      </p:graphicFrame>
      <p:sp>
        <p:nvSpPr>
          <p:cNvPr id="7" name="Rectangle 1">
            <a:extLst>
              <a:ext uri="{FF2B5EF4-FFF2-40B4-BE49-F238E27FC236}">
                <a16:creationId xmlns:a16="http://schemas.microsoft.com/office/drawing/2014/main" id="{869FF760-981A-1841-9EE3-E94AB3F9271E}"/>
              </a:ext>
            </a:extLst>
          </p:cNvPr>
          <p:cNvSpPr>
            <a:spLocks noChangeArrowheads="1"/>
          </p:cNvSpPr>
          <p:nvPr/>
        </p:nvSpPr>
        <p:spPr bwMode="auto">
          <a:xfrm>
            <a:off x="346651" y="6292911"/>
            <a:ext cx="11498691"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100" b="0" i="0" u="none"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Times New Roman" panose="02020603050405020304" pitchFamily="18" charset="0"/>
              </a:rPr>
              <a:t>*</a:t>
            </a:r>
            <a:r>
              <a:rPr kumimoji="0" lang="en-US" altLang="en-US" sz="1100" b="0" i="0" u="none" strike="noStrike" kern="1200" cap="none" spc="0" normalizeH="0" baseline="0" noProof="0" dirty="0">
                <a:ln>
                  <a:noFill/>
                </a:ln>
                <a:solidFill>
                  <a:srgbClr val="1F497D"/>
                </a:solidFill>
                <a:effectLst/>
                <a:uLnTx/>
                <a:uFillTx/>
                <a:latin typeface="Arial" panose="020B0604020202020204" pitchFamily="34" charset="0"/>
                <a:ea typeface="Calibri" panose="020F0502020204030204" pitchFamily="34" charset="0"/>
                <a:cs typeface="Times New Roman" panose="02020603050405020304" pitchFamily="18" charset="0"/>
              </a:rPr>
              <a:t>Consulting, scientific advisory board, industry-sponsored CME, expert witness for company, FDA representative for company, publishing contract, etc.</a:t>
            </a:r>
            <a:endParaRPr kumimoji="0" lang="en-US" altLang="en-US" sz="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endParaRP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altLang="en-US" sz="1100" b="0" i="0" u="none"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Times New Roman" panose="02020603050405020304" pitchFamily="18" charset="0"/>
              </a:rPr>
              <a:t>**</a:t>
            </a:r>
            <a:r>
              <a:rPr kumimoji="0" lang="en-US" altLang="en-US" sz="1100" b="0" i="0" u="none" strike="noStrike" kern="1200" cap="none" spc="0" normalizeH="0" baseline="0" noProof="0" dirty="0">
                <a:ln>
                  <a:noFill/>
                </a:ln>
                <a:solidFill>
                  <a:srgbClr val="1F497D"/>
                </a:solidFill>
                <a:effectLst/>
                <a:uLnTx/>
                <a:uFillTx/>
                <a:latin typeface="Arial" panose="020B0604020202020204" pitchFamily="34" charset="0"/>
                <a:ea typeface="Calibri" panose="020F0502020204030204" pitchFamily="34" charset="0"/>
                <a:cs typeface="Times New Roman" panose="02020603050405020304" pitchFamily="18" charset="0"/>
              </a:rPr>
              <a:t>Does not include stock in publicly-traded companies in retirement funds and other pooled investment accounts managed by others. </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179324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2485E3AF-6939-4213-855B-1C09DCDD2163}"/>
              </a:ext>
            </a:extLst>
          </p:cNvPr>
          <p:cNvSpPr>
            <a:spLocks noGrp="1"/>
          </p:cNvSpPr>
          <p:nvPr>
            <p:ph type="ctrTitle"/>
          </p:nvPr>
        </p:nvSpPr>
        <p:spPr>
          <a:xfrm>
            <a:off x="0" y="13636"/>
            <a:ext cx="12191999" cy="746246"/>
          </a:xfrm>
        </p:spPr>
        <p:txBody>
          <a:bodyPr>
            <a:noAutofit/>
          </a:bodyPr>
          <a:lstStyle/>
          <a:p>
            <a:r>
              <a:rPr lang="en-US" sz="3500" b="1" i="1" dirty="0"/>
              <a:t>Objectives</a:t>
            </a:r>
          </a:p>
        </p:txBody>
      </p:sp>
      <p:cxnSp>
        <p:nvCxnSpPr>
          <p:cNvPr id="17" name="Straight Connector 16">
            <a:extLst>
              <a:ext uri="{FF2B5EF4-FFF2-40B4-BE49-F238E27FC236}">
                <a16:creationId xmlns:a16="http://schemas.microsoft.com/office/drawing/2014/main" id="{426A3F4B-150E-48C4-93AD-52842DC3DDD7}"/>
              </a:ext>
            </a:extLst>
          </p:cNvPr>
          <p:cNvCxnSpPr>
            <a:cxnSpLocks/>
          </p:cNvCxnSpPr>
          <p:nvPr/>
        </p:nvCxnSpPr>
        <p:spPr>
          <a:xfrm>
            <a:off x="322165" y="843187"/>
            <a:ext cx="11547670" cy="14377"/>
          </a:xfrm>
          <a:prstGeom prst="line">
            <a:avLst/>
          </a:prstGeom>
          <a:ln w="25400">
            <a:solidFill>
              <a:srgbClr val="10206B"/>
            </a:solidFill>
          </a:ln>
        </p:spPr>
        <p:style>
          <a:lnRef idx="1">
            <a:schemeClr val="accent1"/>
          </a:lnRef>
          <a:fillRef idx="0">
            <a:schemeClr val="accent1"/>
          </a:fillRef>
          <a:effectRef idx="0">
            <a:schemeClr val="accent1"/>
          </a:effectRef>
          <a:fontRef idx="minor">
            <a:schemeClr val="tx1"/>
          </a:fontRef>
        </p:style>
      </p:cxnSp>
      <p:sp>
        <p:nvSpPr>
          <p:cNvPr id="101" name="TextBox 100">
            <a:extLst>
              <a:ext uri="{FF2B5EF4-FFF2-40B4-BE49-F238E27FC236}">
                <a16:creationId xmlns:a16="http://schemas.microsoft.com/office/drawing/2014/main" id="{A49B662D-6E12-EB43-820A-9186CBE73284}"/>
              </a:ext>
            </a:extLst>
          </p:cNvPr>
          <p:cNvSpPr txBox="1"/>
          <p:nvPr/>
        </p:nvSpPr>
        <p:spPr>
          <a:xfrm>
            <a:off x="322164" y="1061102"/>
            <a:ext cx="11547670" cy="3170099"/>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500" b="0" i="0" u="none" strike="noStrike" kern="1200" cap="none" spc="0" normalizeH="0" baseline="0" noProof="0" dirty="0">
                <a:ln>
                  <a:noFill/>
                </a:ln>
                <a:solidFill>
                  <a:prstClr val="black"/>
                </a:solidFill>
                <a:effectLst/>
                <a:uLnTx/>
                <a:uFillTx/>
                <a:latin typeface="Calibri" panose="020F0502020204030204"/>
                <a:ea typeface="+mn-ea"/>
                <a:cs typeface="+mn-cs"/>
              </a:rPr>
              <a:t>Become oriented to “integrated behavioral health” models of care and the rationale for their use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5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500" b="0" i="0" u="none" strike="noStrike" kern="1200" cap="none" spc="0" normalizeH="0" baseline="0" noProof="0" dirty="0">
                <a:ln>
                  <a:noFill/>
                </a:ln>
                <a:solidFill>
                  <a:prstClr val="black"/>
                </a:solidFill>
                <a:effectLst/>
                <a:uLnTx/>
                <a:uFillTx/>
                <a:latin typeface="Calibri" panose="020F0502020204030204"/>
                <a:ea typeface="+mn-ea"/>
                <a:cs typeface="+mn-cs"/>
              </a:rPr>
              <a:t>Understand the evidence-base supporting integrated behavioral health models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5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500" b="0" i="0" u="none" strike="noStrike" kern="1200" cap="none" spc="0" normalizeH="0" baseline="0" noProof="0" dirty="0">
                <a:ln>
                  <a:noFill/>
                </a:ln>
                <a:solidFill>
                  <a:prstClr val="black"/>
                </a:solidFill>
                <a:effectLst/>
                <a:uLnTx/>
                <a:uFillTx/>
                <a:latin typeface="Calibri" panose="020F0502020204030204"/>
                <a:ea typeface="+mn-ea"/>
                <a:cs typeface="+mn-cs"/>
              </a:rPr>
              <a:t>Identify opportunities for research in integrated behavioral health from the perspective of </a:t>
            </a:r>
            <a:r>
              <a:rPr kumimoji="0" lang="en-US" sz="2500" b="0" i="1" u="none" strike="noStrike" kern="1200" cap="none" spc="0" normalizeH="0" baseline="0" noProof="0" dirty="0">
                <a:ln>
                  <a:noFill/>
                </a:ln>
                <a:solidFill>
                  <a:prstClr val="black"/>
                </a:solidFill>
                <a:effectLst/>
                <a:uLnTx/>
                <a:uFillTx/>
                <a:latin typeface="Calibri" panose="020F0502020204030204"/>
                <a:ea typeface="+mn-ea"/>
                <a:cs typeface="+mn-cs"/>
              </a:rPr>
              <a:t>implementation science, clinical trials, </a:t>
            </a:r>
            <a:r>
              <a:rPr kumimoji="0" lang="en-US" sz="2500" b="0" i="0" u="none" strike="noStrike" kern="1200" cap="none" spc="0" normalizeH="0" baseline="0" noProof="0" dirty="0">
                <a:ln>
                  <a:noFill/>
                </a:ln>
                <a:solidFill>
                  <a:prstClr val="black"/>
                </a:solidFill>
                <a:effectLst/>
                <a:uLnTx/>
                <a:uFillTx/>
                <a:latin typeface="Calibri" panose="020F0502020204030204"/>
                <a:ea typeface="+mn-ea"/>
                <a:cs typeface="+mn-cs"/>
              </a:rPr>
              <a:t>and </a:t>
            </a:r>
            <a:r>
              <a:rPr kumimoji="0" lang="en-US" sz="2500" b="0" i="1" u="none" strike="noStrike" kern="1200" cap="none" spc="0" normalizeH="0" baseline="0" noProof="0" dirty="0">
                <a:ln>
                  <a:noFill/>
                </a:ln>
                <a:solidFill>
                  <a:prstClr val="black"/>
                </a:solidFill>
                <a:effectLst/>
                <a:uLnTx/>
                <a:uFillTx/>
                <a:latin typeface="Calibri" panose="020F0502020204030204"/>
                <a:ea typeface="+mn-ea"/>
                <a:cs typeface="+mn-cs"/>
              </a:rPr>
              <a:t>health services</a:t>
            </a:r>
            <a:endParaRPr kumimoji="0" lang="en-US" sz="25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65127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4C1551C-D796-2745-8ED7-FD945B721AD8}"/>
              </a:ext>
            </a:extLst>
          </p:cNvPr>
          <p:cNvSpPr/>
          <p:nvPr/>
        </p:nvSpPr>
        <p:spPr>
          <a:xfrm>
            <a:off x="203200" y="1185510"/>
            <a:ext cx="11988800" cy="203132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Expert consensus: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Integrated care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is</a:t>
            </a:r>
            <a:r>
              <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a model of service delivery that combines care for physical, mental, and substance use disorders in a collaborative way to address problems identified during primary care visits.”</a:t>
            </a: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mn-cs"/>
              </a:rPr>
              <a:t>1</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775838E6-E2E3-6D4A-8C60-AA26F7B570ED}"/>
              </a:ext>
            </a:extLst>
          </p:cNvPr>
          <p:cNvSpPr/>
          <p:nvPr/>
        </p:nvSpPr>
        <p:spPr>
          <a:xfrm>
            <a:off x="101600" y="6027003"/>
            <a:ext cx="11988800"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1. Peek CJ and the National Integration Academy Council. Executive Summary--Lexicon for Behavioral Health and Primary Care Integration: Concepts and Definitions Developed by Expert Consensus. AHRQ Publication No.13-IP001-1-EF. Rockville, MD: Agency for Healthcare Research and Quality. 2013</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9" name="Graphic 8" descr="Clipboard Checked with solid fill">
            <a:extLst>
              <a:ext uri="{FF2B5EF4-FFF2-40B4-BE49-F238E27FC236}">
                <a16:creationId xmlns:a16="http://schemas.microsoft.com/office/drawing/2014/main" id="{4B7F7910-DA00-DD4B-A09E-F90A1D2B7E8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883922" y="3606866"/>
            <a:ext cx="2106505" cy="2106505"/>
          </a:xfrm>
          <a:prstGeom prst="rect">
            <a:avLst/>
          </a:prstGeom>
        </p:spPr>
      </p:pic>
      <p:pic>
        <p:nvPicPr>
          <p:cNvPr id="11" name="Graphic 10" descr="Door Open outline">
            <a:extLst>
              <a:ext uri="{FF2B5EF4-FFF2-40B4-BE49-F238E27FC236}">
                <a16:creationId xmlns:a16="http://schemas.microsoft.com/office/drawing/2014/main" id="{48A36535-7127-8B49-8D1C-CD4A0D72139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618689" y="3487951"/>
            <a:ext cx="2344336" cy="2344336"/>
          </a:xfrm>
          <a:prstGeom prst="rect">
            <a:avLst/>
          </a:prstGeom>
        </p:spPr>
      </p:pic>
      <p:sp>
        <p:nvSpPr>
          <p:cNvPr id="17" name="TextBox 16">
            <a:extLst>
              <a:ext uri="{FF2B5EF4-FFF2-40B4-BE49-F238E27FC236}">
                <a16:creationId xmlns:a16="http://schemas.microsoft.com/office/drawing/2014/main" id="{CDEE7A8D-A90D-5D42-B6ED-A8105CC9D019}"/>
              </a:ext>
            </a:extLst>
          </p:cNvPr>
          <p:cNvSpPr txBox="1"/>
          <p:nvPr/>
        </p:nvSpPr>
        <p:spPr>
          <a:xfrm>
            <a:off x="1675171" y="3852607"/>
            <a:ext cx="2336922" cy="4770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1" i="1" u="none" strike="noStrike" kern="1200" cap="none" spc="0" normalizeH="0" baseline="0" noProof="0" dirty="0">
                <a:ln>
                  <a:noFill/>
                </a:ln>
                <a:solidFill>
                  <a:srgbClr val="00B050"/>
                </a:solidFill>
                <a:effectLst/>
                <a:uLnTx/>
                <a:uFillTx/>
                <a:latin typeface="Calibri" panose="020F0502020204030204"/>
                <a:ea typeface="+mn-ea"/>
                <a:cs typeface="+mn-cs"/>
              </a:rPr>
              <a:t>Increase ACCESS</a:t>
            </a:r>
          </a:p>
        </p:txBody>
      </p:sp>
      <p:sp>
        <p:nvSpPr>
          <p:cNvPr id="18" name="TextBox 17">
            <a:extLst>
              <a:ext uri="{FF2B5EF4-FFF2-40B4-BE49-F238E27FC236}">
                <a16:creationId xmlns:a16="http://schemas.microsoft.com/office/drawing/2014/main" id="{DDEF95EF-4566-084E-A7EE-AA7E10148F2B}"/>
              </a:ext>
            </a:extLst>
          </p:cNvPr>
          <p:cNvSpPr txBox="1"/>
          <p:nvPr/>
        </p:nvSpPr>
        <p:spPr>
          <a:xfrm>
            <a:off x="7806528" y="4895983"/>
            <a:ext cx="2515497" cy="4770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1" i="1" u="none" strike="noStrike" kern="1200" cap="none" spc="0" normalizeH="0" baseline="0" noProof="0" dirty="0">
                <a:ln>
                  <a:noFill/>
                </a:ln>
                <a:solidFill>
                  <a:srgbClr val="7030A0"/>
                </a:solidFill>
                <a:effectLst/>
                <a:uLnTx/>
                <a:uFillTx/>
                <a:latin typeface="Calibri" panose="020F0502020204030204"/>
                <a:ea typeface="+mn-ea"/>
                <a:cs typeface="+mn-cs"/>
              </a:rPr>
              <a:t>Improve QUALITY</a:t>
            </a:r>
          </a:p>
        </p:txBody>
      </p:sp>
      <p:sp>
        <p:nvSpPr>
          <p:cNvPr id="2" name="Title 1">
            <a:extLst>
              <a:ext uri="{FF2B5EF4-FFF2-40B4-BE49-F238E27FC236}">
                <a16:creationId xmlns:a16="http://schemas.microsoft.com/office/drawing/2014/main" id="{CE8F316C-319F-7D17-8967-61D854070B1C}"/>
              </a:ext>
            </a:extLst>
          </p:cNvPr>
          <p:cNvSpPr txBox="1">
            <a:spLocks/>
          </p:cNvSpPr>
          <p:nvPr/>
        </p:nvSpPr>
        <p:spPr>
          <a:xfrm>
            <a:off x="319896" y="120390"/>
            <a:ext cx="11872104" cy="90532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1" u="none" strike="noStrike" kern="1200" cap="none" spc="0" normalizeH="0" baseline="0" noProof="0" dirty="0">
                <a:ln>
                  <a:noFill/>
                </a:ln>
                <a:solidFill>
                  <a:prstClr val="black"/>
                </a:solidFill>
                <a:effectLst/>
                <a:uLnTx/>
                <a:uFillTx/>
                <a:latin typeface="Calibri Light" panose="020F0302020204030204"/>
                <a:ea typeface="+mj-ea"/>
                <a:cs typeface="Calibri Light"/>
              </a:rPr>
              <a:t>What is “Integrated Healthcare”?</a:t>
            </a:r>
            <a:endParaRPr kumimoji="0" lang="en-US" sz="4000" b="1" i="0" u="none" strike="noStrike" kern="1200" cap="none" spc="0" normalizeH="0" baseline="0" noProof="0" dirty="0">
              <a:ln>
                <a:noFill/>
              </a:ln>
              <a:solidFill>
                <a:prstClr val="black"/>
              </a:solidFill>
              <a:effectLst/>
              <a:uLnTx/>
              <a:uFillTx/>
              <a:latin typeface="Calibri Light" panose="020F0302020204030204"/>
              <a:ea typeface="+mj-ea"/>
              <a:cs typeface="Calibri Light"/>
            </a:endParaRPr>
          </a:p>
        </p:txBody>
      </p:sp>
      <p:cxnSp>
        <p:nvCxnSpPr>
          <p:cNvPr id="3" name="Straight Connector 2">
            <a:extLst>
              <a:ext uri="{FF2B5EF4-FFF2-40B4-BE49-F238E27FC236}">
                <a16:creationId xmlns:a16="http://schemas.microsoft.com/office/drawing/2014/main" id="{1CA9A180-713D-37BE-A50D-C44A29B607D6}"/>
              </a:ext>
            </a:extLst>
          </p:cNvPr>
          <p:cNvCxnSpPr>
            <a:cxnSpLocks/>
          </p:cNvCxnSpPr>
          <p:nvPr/>
        </p:nvCxnSpPr>
        <p:spPr>
          <a:xfrm>
            <a:off x="319896" y="969991"/>
            <a:ext cx="11547670" cy="14377"/>
          </a:xfrm>
          <a:prstGeom prst="line">
            <a:avLst/>
          </a:prstGeom>
          <a:ln w="25400">
            <a:solidFill>
              <a:srgbClr val="10206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610874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2485E3AF-6939-4213-855B-1C09DCDD2163}"/>
              </a:ext>
            </a:extLst>
          </p:cNvPr>
          <p:cNvSpPr>
            <a:spLocks noGrp="1"/>
          </p:cNvSpPr>
          <p:nvPr>
            <p:ph type="ctrTitle"/>
          </p:nvPr>
        </p:nvSpPr>
        <p:spPr>
          <a:xfrm>
            <a:off x="0" y="13636"/>
            <a:ext cx="12191999" cy="746246"/>
          </a:xfrm>
        </p:spPr>
        <p:txBody>
          <a:bodyPr>
            <a:noAutofit/>
          </a:bodyPr>
          <a:lstStyle/>
          <a:p>
            <a:r>
              <a:rPr lang="en-US" sz="3500" b="1" i="1" dirty="0">
                <a:latin typeface="Calibri" panose="020F0502020204030204" pitchFamily="34" charset="0"/>
                <a:cs typeface="Calibri" panose="020F0502020204030204" pitchFamily="34" charset="0"/>
              </a:rPr>
              <a:t>How difficult is it to access a psychiatrist at Emory Healthcare?</a:t>
            </a:r>
          </a:p>
        </p:txBody>
      </p:sp>
      <p:cxnSp>
        <p:nvCxnSpPr>
          <p:cNvPr id="17" name="Straight Connector 16">
            <a:extLst>
              <a:ext uri="{FF2B5EF4-FFF2-40B4-BE49-F238E27FC236}">
                <a16:creationId xmlns:a16="http://schemas.microsoft.com/office/drawing/2014/main" id="{426A3F4B-150E-48C4-93AD-52842DC3DDD7}"/>
              </a:ext>
            </a:extLst>
          </p:cNvPr>
          <p:cNvCxnSpPr>
            <a:cxnSpLocks/>
          </p:cNvCxnSpPr>
          <p:nvPr/>
        </p:nvCxnSpPr>
        <p:spPr>
          <a:xfrm>
            <a:off x="322165" y="843187"/>
            <a:ext cx="11547670" cy="14377"/>
          </a:xfrm>
          <a:prstGeom prst="line">
            <a:avLst/>
          </a:prstGeom>
          <a:ln w="25400">
            <a:solidFill>
              <a:srgbClr val="10206B"/>
            </a:solidFill>
          </a:ln>
        </p:spPr>
        <p:style>
          <a:lnRef idx="1">
            <a:schemeClr val="accent1"/>
          </a:lnRef>
          <a:fillRef idx="0">
            <a:schemeClr val="accent1"/>
          </a:fillRef>
          <a:effectRef idx="0">
            <a:schemeClr val="accent1"/>
          </a:effectRef>
          <a:fontRef idx="minor">
            <a:schemeClr val="tx1"/>
          </a:fontRef>
        </p:style>
      </p:cxnSp>
      <p:sp>
        <p:nvSpPr>
          <p:cNvPr id="30" name="Rectangle 29">
            <a:extLst>
              <a:ext uri="{FF2B5EF4-FFF2-40B4-BE49-F238E27FC236}">
                <a16:creationId xmlns:a16="http://schemas.microsoft.com/office/drawing/2014/main" id="{255E4B80-2CAE-9454-012D-88FD93E6665E}"/>
              </a:ext>
            </a:extLst>
          </p:cNvPr>
          <p:cNvSpPr/>
          <p:nvPr/>
        </p:nvSpPr>
        <p:spPr>
          <a:xfrm>
            <a:off x="3914270" y="3051833"/>
            <a:ext cx="162168" cy="1621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44" name="Group 43">
            <a:extLst>
              <a:ext uri="{FF2B5EF4-FFF2-40B4-BE49-F238E27FC236}">
                <a16:creationId xmlns:a16="http://schemas.microsoft.com/office/drawing/2014/main" id="{B3A9CC1F-C37D-5D0A-3F05-F4FF633D2B23}"/>
              </a:ext>
            </a:extLst>
          </p:cNvPr>
          <p:cNvGrpSpPr/>
          <p:nvPr/>
        </p:nvGrpSpPr>
        <p:grpSpPr>
          <a:xfrm>
            <a:off x="265499" y="1475225"/>
            <a:ext cx="11466193" cy="5263507"/>
            <a:chOff x="265499" y="1475225"/>
            <a:chExt cx="11466193" cy="5263507"/>
          </a:xfrm>
        </p:grpSpPr>
        <p:grpSp>
          <p:nvGrpSpPr>
            <p:cNvPr id="43" name="Group 42">
              <a:extLst>
                <a:ext uri="{FF2B5EF4-FFF2-40B4-BE49-F238E27FC236}">
                  <a16:creationId xmlns:a16="http://schemas.microsoft.com/office/drawing/2014/main" id="{4A547B70-9CBD-C85D-3A0C-2BF61FCA0D92}"/>
                </a:ext>
              </a:extLst>
            </p:cNvPr>
            <p:cNvGrpSpPr/>
            <p:nvPr/>
          </p:nvGrpSpPr>
          <p:grpSpPr>
            <a:xfrm>
              <a:off x="265499" y="1475225"/>
              <a:ext cx="4346943" cy="5263507"/>
              <a:chOff x="265499" y="1475225"/>
              <a:chExt cx="4346943" cy="5263507"/>
            </a:xfrm>
          </p:grpSpPr>
          <p:grpSp>
            <p:nvGrpSpPr>
              <p:cNvPr id="42" name="Group 41">
                <a:extLst>
                  <a:ext uri="{FF2B5EF4-FFF2-40B4-BE49-F238E27FC236}">
                    <a16:creationId xmlns:a16="http://schemas.microsoft.com/office/drawing/2014/main" id="{56F73F98-AC26-9EB3-8491-F0FB96BD8438}"/>
                  </a:ext>
                </a:extLst>
              </p:cNvPr>
              <p:cNvGrpSpPr/>
              <p:nvPr/>
            </p:nvGrpSpPr>
            <p:grpSpPr>
              <a:xfrm>
                <a:off x="265499" y="1475225"/>
                <a:ext cx="4346943" cy="5263507"/>
                <a:chOff x="265499" y="1475225"/>
                <a:chExt cx="4346943" cy="5263507"/>
              </a:xfrm>
            </p:grpSpPr>
            <p:pic>
              <p:nvPicPr>
                <p:cNvPr id="13" name="Picture 2" descr="Georgia - Map Outline, Printable State, Shape, Stencil, Pattern | Georgia  map, Georgia tattoo, Georgia outline">
                  <a:extLst>
                    <a:ext uri="{FF2B5EF4-FFF2-40B4-BE49-F238E27FC236}">
                      <a16:creationId xmlns:a16="http://schemas.microsoft.com/office/drawing/2014/main" id="{2BF5C85D-07B0-EB45-90BE-F03BCB08951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942"/>
                <a:stretch/>
              </p:blipFill>
              <p:spPr bwMode="auto">
                <a:xfrm>
                  <a:off x="265499" y="1475225"/>
                  <a:ext cx="4346943" cy="5263507"/>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9BB0721D-4EC2-7949-A188-8FC6B94A92AE}"/>
                    </a:ext>
                  </a:extLst>
                </p:cNvPr>
                <p:cNvSpPr/>
                <p:nvPr/>
              </p:nvSpPr>
              <p:spPr>
                <a:xfrm>
                  <a:off x="4318187" y="1770921"/>
                  <a:ext cx="294255" cy="18578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4" name="Picture 3">
                <a:extLst>
                  <a:ext uri="{FF2B5EF4-FFF2-40B4-BE49-F238E27FC236}">
                    <a16:creationId xmlns:a16="http://schemas.microsoft.com/office/drawing/2014/main" id="{129F336C-4A73-B447-8A8E-2B69D69866A2}"/>
                  </a:ext>
                </a:extLst>
              </p:cNvPr>
              <p:cNvPicPr>
                <a:picLocks noChangeAspect="1"/>
              </p:cNvPicPr>
              <p:nvPr/>
            </p:nvPicPr>
            <p:blipFill rotWithShape="1">
              <a:blip r:embed="rId4"/>
              <a:srcRect t="15347" r="78698" b="22807"/>
              <a:stretch/>
            </p:blipFill>
            <p:spPr>
              <a:xfrm>
                <a:off x="871379" y="2083692"/>
                <a:ext cx="3110941" cy="3535117"/>
              </a:xfrm>
              <a:prstGeom prst="rect">
                <a:avLst/>
              </a:prstGeom>
            </p:spPr>
          </p:pic>
          <p:grpSp>
            <p:nvGrpSpPr>
              <p:cNvPr id="26" name="Group 25">
                <a:extLst>
                  <a:ext uri="{FF2B5EF4-FFF2-40B4-BE49-F238E27FC236}">
                    <a16:creationId xmlns:a16="http://schemas.microsoft.com/office/drawing/2014/main" id="{C57AB8FD-AFD0-B72B-00AB-69601DC069DF}"/>
                  </a:ext>
                </a:extLst>
              </p:cNvPr>
              <p:cNvGrpSpPr/>
              <p:nvPr/>
            </p:nvGrpSpPr>
            <p:grpSpPr>
              <a:xfrm>
                <a:off x="2887703" y="4744041"/>
                <a:ext cx="1094617" cy="1103204"/>
                <a:chOff x="4373985" y="5738077"/>
                <a:chExt cx="788565" cy="794752"/>
              </a:xfrm>
            </p:grpSpPr>
            <p:sp>
              <p:nvSpPr>
                <p:cNvPr id="25" name="Rectangle 24">
                  <a:extLst>
                    <a:ext uri="{FF2B5EF4-FFF2-40B4-BE49-F238E27FC236}">
                      <a16:creationId xmlns:a16="http://schemas.microsoft.com/office/drawing/2014/main" id="{1C5639FB-D4D0-B461-CDFC-210292154873}"/>
                    </a:ext>
                  </a:extLst>
                </p:cNvPr>
                <p:cNvSpPr/>
                <p:nvPr/>
              </p:nvSpPr>
              <p:spPr>
                <a:xfrm>
                  <a:off x="4373985" y="5738077"/>
                  <a:ext cx="788565" cy="794752"/>
                </a:xfrm>
                <a:prstGeom prst="rect">
                  <a:avLst/>
                </a:prstGeom>
                <a:solidFill>
                  <a:schemeClr val="accent1">
                    <a:alpha val="8523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4" name="Graphic 23" descr="Call center with solid fill">
                  <a:extLst>
                    <a:ext uri="{FF2B5EF4-FFF2-40B4-BE49-F238E27FC236}">
                      <a16:creationId xmlns:a16="http://schemas.microsoft.com/office/drawing/2014/main" id="{45122B5D-3506-C741-8EA0-7848F14F0E9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436042" y="5800307"/>
                  <a:ext cx="673310" cy="673310"/>
                </a:xfrm>
                <a:prstGeom prst="rect">
                  <a:avLst/>
                </a:prstGeom>
              </p:spPr>
            </p:pic>
          </p:grpSp>
        </p:grpSp>
        <p:pic>
          <p:nvPicPr>
            <p:cNvPr id="33" name="Picture 32">
              <a:extLst>
                <a:ext uri="{FF2B5EF4-FFF2-40B4-BE49-F238E27FC236}">
                  <a16:creationId xmlns:a16="http://schemas.microsoft.com/office/drawing/2014/main" id="{CA88EABB-F4C3-1715-D0DD-AD01296E6FA4}"/>
                </a:ext>
              </a:extLst>
            </p:cNvPr>
            <p:cNvPicPr>
              <a:picLocks noChangeAspect="1"/>
            </p:cNvPicPr>
            <p:nvPr/>
          </p:nvPicPr>
          <p:blipFill rotWithShape="1">
            <a:blip r:embed="rId4"/>
            <a:srcRect l="80446" t="22304" b="20603"/>
            <a:stretch/>
          </p:blipFill>
          <p:spPr>
            <a:xfrm>
              <a:off x="9536407" y="2374329"/>
              <a:ext cx="2195285" cy="2508791"/>
            </a:xfrm>
            <a:prstGeom prst="rect">
              <a:avLst/>
            </a:prstGeom>
          </p:spPr>
        </p:pic>
        <p:sp>
          <p:nvSpPr>
            <p:cNvPr id="34" name="Striped Right Arrow 33">
              <a:extLst>
                <a:ext uri="{FF2B5EF4-FFF2-40B4-BE49-F238E27FC236}">
                  <a16:creationId xmlns:a16="http://schemas.microsoft.com/office/drawing/2014/main" id="{1033BC1C-98C8-3A41-5494-C62E73993CCC}"/>
                </a:ext>
              </a:extLst>
            </p:cNvPr>
            <p:cNvSpPr/>
            <p:nvPr/>
          </p:nvSpPr>
          <p:spPr>
            <a:xfrm>
              <a:off x="4134677" y="2782154"/>
              <a:ext cx="5463977" cy="2129245"/>
            </a:xfrm>
            <a:prstGeom prst="stripedRightArrow">
              <a:avLst/>
            </a:prstGeom>
            <a:gradFill flip="none" rotWithShape="1">
              <a:gsLst>
                <a:gs pos="0">
                  <a:srgbClr val="5593C9">
                    <a:tint val="66000"/>
                    <a:satMod val="160000"/>
                  </a:srgbClr>
                </a:gs>
                <a:gs pos="34000">
                  <a:srgbClr val="5593C9">
                    <a:tint val="44500"/>
                    <a:satMod val="160000"/>
                  </a:srgbClr>
                </a:gs>
                <a:gs pos="100000">
                  <a:schemeClr val="bg1"/>
                </a:gs>
                <a:gs pos="65000">
                  <a:srgbClr val="5593C9">
                    <a:tint val="23500"/>
                    <a:satMod val="16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5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36" name="TextBox 35">
            <a:extLst>
              <a:ext uri="{FF2B5EF4-FFF2-40B4-BE49-F238E27FC236}">
                <a16:creationId xmlns:a16="http://schemas.microsoft.com/office/drawing/2014/main" id="{A9F6A9A9-8E7F-3194-B216-E7748E511EBC}"/>
              </a:ext>
            </a:extLst>
          </p:cNvPr>
          <p:cNvSpPr txBox="1"/>
          <p:nvPr/>
        </p:nvSpPr>
        <p:spPr>
          <a:xfrm>
            <a:off x="9218155" y="4996058"/>
            <a:ext cx="2818528"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Adult Outpatient Psychiatry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7.68 MD Clinical FTE</a:t>
            </a:r>
          </a:p>
        </p:txBody>
      </p:sp>
      <p:grpSp>
        <p:nvGrpSpPr>
          <p:cNvPr id="37" name="Group 36">
            <a:extLst>
              <a:ext uri="{FF2B5EF4-FFF2-40B4-BE49-F238E27FC236}">
                <a16:creationId xmlns:a16="http://schemas.microsoft.com/office/drawing/2014/main" id="{0F32D098-7DB6-1280-E926-95B90492DA45}"/>
              </a:ext>
            </a:extLst>
          </p:cNvPr>
          <p:cNvGrpSpPr/>
          <p:nvPr/>
        </p:nvGrpSpPr>
        <p:grpSpPr>
          <a:xfrm>
            <a:off x="4448431" y="3350642"/>
            <a:ext cx="5271431" cy="1033306"/>
            <a:chOff x="4448431" y="3469910"/>
            <a:chExt cx="5271431" cy="1033306"/>
          </a:xfrm>
        </p:grpSpPr>
        <p:sp>
          <p:nvSpPr>
            <p:cNvPr id="38" name="TextBox 37">
              <a:extLst>
                <a:ext uri="{FF2B5EF4-FFF2-40B4-BE49-F238E27FC236}">
                  <a16:creationId xmlns:a16="http://schemas.microsoft.com/office/drawing/2014/main" id="{C94D2A1B-4971-1281-6B72-6BE77056C36C}"/>
                </a:ext>
              </a:extLst>
            </p:cNvPr>
            <p:cNvSpPr txBox="1"/>
            <p:nvPr/>
          </p:nvSpPr>
          <p:spPr>
            <a:xfrm>
              <a:off x="6955259" y="4103106"/>
              <a:ext cx="276460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srgbClr val="FF0000"/>
                  </a:solidFill>
                  <a:effectLst/>
                  <a:uLnTx/>
                  <a:uFillTx/>
                  <a:latin typeface="Calibri" panose="020F0502020204030204"/>
                  <a:ea typeface="+mn-ea"/>
                  <a:cs typeface="+mn-cs"/>
                </a:rPr>
                <a:t>2,530</a:t>
              </a:r>
              <a:r>
                <a:rPr kumimoji="0" lang="en-US" sz="2000" b="0" i="1" u="none" strike="noStrike" kern="1200" cap="none" spc="0" normalizeH="0" baseline="0" noProof="0" dirty="0">
                  <a:ln>
                    <a:noFill/>
                  </a:ln>
                  <a:solidFill>
                    <a:prstClr val="black"/>
                  </a:solidFill>
                  <a:effectLst/>
                  <a:uLnTx/>
                  <a:uFillTx/>
                  <a:latin typeface="Calibri" panose="020F0502020204030204"/>
                  <a:ea typeface="+mn-ea"/>
                  <a:cs typeface="+mn-cs"/>
                </a:rPr>
                <a:t> patients scheduled</a:t>
              </a:r>
            </a:p>
          </p:txBody>
        </p:sp>
        <p:sp>
          <p:nvSpPr>
            <p:cNvPr id="39" name="TextBox 38">
              <a:extLst>
                <a:ext uri="{FF2B5EF4-FFF2-40B4-BE49-F238E27FC236}">
                  <a16:creationId xmlns:a16="http://schemas.microsoft.com/office/drawing/2014/main" id="{9A4A6F5A-8E7D-3823-7F17-702BBD57AAD5}"/>
                </a:ext>
              </a:extLst>
            </p:cNvPr>
            <p:cNvSpPr txBox="1"/>
            <p:nvPr/>
          </p:nvSpPr>
          <p:spPr>
            <a:xfrm>
              <a:off x="4448431" y="3469910"/>
              <a:ext cx="445785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prstClr val="black"/>
                  </a:solidFill>
                  <a:effectLst/>
                  <a:uLnTx/>
                  <a:uFillTx/>
                  <a:latin typeface="Calibri" panose="020F0502020204030204"/>
                  <a:ea typeface="+mn-ea"/>
                  <a:cs typeface="+mn-cs"/>
                </a:rPr>
                <a:t>7,701 </a:t>
              </a:r>
              <a:r>
                <a:rPr kumimoji="0" lang="en-US" sz="2000" b="0" i="1" u="none" strike="noStrike" kern="1200" cap="none" spc="0" normalizeH="0" baseline="0" noProof="0" dirty="0">
                  <a:ln>
                    <a:noFill/>
                  </a:ln>
                  <a:solidFill>
                    <a:prstClr val="black"/>
                  </a:solidFill>
                  <a:effectLst/>
                  <a:uLnTx/>
                  <a:uFillTx/>
                  <a:latin typeface="Calibri" panose="020F0502020204030204"/>
                  <a:ea typeface="+mn-ea"/>
                  <a:cs typeface="+mn-cs"/>
                </a:rPr>
                <a:t>new patient appointment requests</a:t>
              </a:r>
            </a:p>
          </p:txBody>
        </p:sp>
      </p:grpSp>
      <p:sp>
        <p:nvSpPr>
          <p:cNvPr id="2" name="Rectangle 1">
            <a:extLst>
              <a:ext uri="{FF2B5EF4-FFF2-40B4-BE49-F238E27FC236}">
                <a16:creationId xmlns:a16="http://schemas.microsoft.com/office/drawing/2014/main" id="{EF89AD5E-C005-69FA-250E-343036BBC3DE}"/>
              </a:ext>
            </a:extLst>
          </p:cNvPr>
          <p:cNvSpPr/>
          <p:nvPr/>
        </p:nvSpPr>
        <p:spPr>
          <a:xfrm>
            <a:off x="3946325" y="3108593"/>
            <a:ext cx="94901" cy="949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636DA06E-13E1-2293-97ED-0E61307E4101}"/>
              </a:ext>
            </a:extLst>
          </p:cNvPr>
          <p:cNvGrpSpPr/>
          <p:nvPr/>
        </p:nvGrpSpPr>
        <p:grpSpPr>
          <a:xfrm>
            <a:off x="225057" y="990475"/>
            <a:ext cx="7516194" cy="4569753"/>
            <a:chOff x="225057" y="990475"/>
            <a:chExt cx="7516194" cy="4569753"/>
          </a:xfrm>
        </p:grpSpPr>
        <p:grpSp>
          <p:nvGrpSpPr>
            <p:cNvPr id="35" name="Group 34">
              <a:extLst>
                <a:ext uri="{FF2B5EF4-FFF2-40B4-BE49-F238E27FC236}">
                  <a16:creationId xmlns:a16="http://schemas.microsoft.com/office/drawing/2014/main" id="{9CE52BBC-0E33-B979-81F8-D58672492D94}"/>
                </a:ext>
              </a:extLst>
            </p:cNvPr>
            <p:cNvGrpSpPr/>
            <p:nvPr/>
          </p:nvGrpSpPr>
          <p:grpSpPr>
            <a:xfrm>
              <a:off x="3610613" y="2484391"/>
              <a:ext cx="4130638" cy="3075837"/>
              <a:chOff x="3610613" y="2484391"/>
              <a:chExt cx="4130638" cy="3075837"/>
            </a:xfrm>
          </p:grpSpPr>
          <p:sp>
            <p:nvSpPr>
              <p:cNvPr id="18" name="TextBox 17">
                <a:extLst>
                  <a:ext uri="{FF2B5EF4-FFF2-40B4-BE49-F238E27FC236}">
                    <a16:creationId xmlns:a16="http://schemas.microsoft.com/office/drawing/2014/main" id="{AAEF8A16-6715-BE0A-6588-42C199DEF901}"/>
                  </a:ext>
                </a:extLst>
              </p:cNvPr>
              <p:cNvSpPr txBox="1"/>
              <p:nvPr/>
            </p:nvSpPr>
            <p:spPr>
              <a:xfrm>
                <a:off x="3995354" y="5083174"/>
                <a:ext cx="3745897" cy="477054"/>
              </a:xfrm>
              <a:prstGeom prst="rect">
                <a:avLst/>
              </a:prstGeom>
              <a:solidFill>
                <a:schemeClr val="bg1">
                  <a:alpha val="70000"/>
                </a:scheme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21,000</a:t>
                </a:r>
                <a:r>
                  <a:rPr kumimoji="0" lang="en-US" sz="2500" b="0" i="0" u="none" strike="noStrike" kern="1200" cap="none" spc="0" normalizeH="0" baseline="0" noProof="0" dirty="0">
                    <a:ln>
                      <a:noFill/>
                    </a:ln>
                    <a:solidFill>
                      <a:prstClr val="black"/>
                    </a:solidFill>
                    <a:effectLst/>
                    <a:uLnTx/>
                    <a:uFillTx/>
                    <a:latin typeface="Calibri" panose="020F0502020204030204"/>
                    <a:ea typeface="+mn-ea"/>
                    <a:cs typeface="+mn-cs"/>
                  </a:rPr>
                  <a:t> “new patient” calls</a:t>
                </a:r>
              </a:p>
            </p:txBody>
          </p:sp>
          <p:sp>
            <p:nvSpPr>
              <p:cNvPr id="15" name="TextBox 14">
                <a:extLst>
                  <a:ext uri="{FF2B5EF4-FFF2-40B4-BE49-F238E27FC236}">
                    <a16:creationId xmlns:a16="http://schemas.microsoft.com/office/drawing/2014/main" id="{48B52E00-7574-58CF-19E5-A4388573B4B1}"/>
                  </a:ext>
                </a:extLst>
              </p:cNvPr>
              <p:cNvSpPr txBox="1"/>
              <p:nvPr/>
            </p:nvSpPr>
            <p:spPr>
              <a:xfrm>
                <a:off x="3610613" y="2484391"/>
                <a:ext cx="3973551" cy="477054"/>
              </a:xfrm>
              <a:prstGeom prst="rect">
                <a:avLst/>
              </a:prstGeom>
              <a:solidFill>
                <a:schemeClr val="bg1">
                  <a:alpha val="7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srgbClr val="163B70"/>
                    </a:solidFill>
                    <a:effectLst/>
                    <a:uLnTx/>
                    <a:uFillTx/>
                    <a:latin typeface="Georgia" panose="02040502050405020303" pitchFamily="18" charset="0"/>
                    <a:ea typeface="+mn-ea"/>
                    <a:cs typeface="+mn-cs"/>
                  </a:rPr>
                  <a:t>&gt; 80 Primary Care Clinics</a:t>
                </a:r>
              </a:p>
            </p:txBody>
          </p:sp>
        </p:grpSp>
        <p:sp>
          <p:nvSpPr>
            <p:cNvPr id="27" name="Title 1">
              <a:extLst>
                <a:ext uri="{FF2B5EF4-FFF2-40B4-BE49-F238E27FC236}">
                  <a16:creationId xmlns:a16="http://schemas.microsoft.com/office/drawing/2014/main" id="{FA1AA696-A00F-F75D-B4FF-59C0F86A9DF7}"/>
                </a:ext>
              </a:extLst>
            </p:cNvPr>
            <p:cNvSpPr txBox="1">
              <a:spLocks/>
            </p:cNvSpPr>
            <p:nvPr/>
          </p:nvSpPr>
          <p:spPr>
            <a:xfrm>
              <a:off x="225057" y="990475"/>
              <a:ext cx="1413243" cy="46868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000" b="1" i="1" u="none" strike="noStrike" kern="1200" cap="none" spc="0" normalizeH="0" baseline="0" noProof="0" dirty="0">
                  <a:ln>
                    <a:noFill/>
                  </a:ln>
                  <a:solidFill>
                    <a:prstClr val="black"/>
                  </a:solidFill>
                  <a:effectLst/>
                  <a:uLnTx/>
                  <a:uFillTx/>
                  <a:latin typeface="Calibri" panose="020F0502020204030204" pitchFamily="34" charset="0"/>
                  <a:ea typeface="+mj-ea"/>
                  <a:cs typeface="Calibri" panose="020F0502020204030204" pitchFamily="34" charset="0"/>
                </a:rPr>
                <a:t>FY2021</a:t>
              </a:r>
            </a:p>
          </p:txBody>
        </p:sp>
      </p:grpSp>
    </p:spTree>
    <p:extLst>
      <p:ext uri="{BB962C8B-B14F-4D97-AF65-F5344CB8AC3E}">
        <p14:creationId xmlns:p14="http://schemas.microsoft.com/office/powerpoint/2010/main" val="2338742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500"/>
                                        <p:tgtEl>
                                          <p:spTgt spid="3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fade">
                                      <p:cBhvr>
                                        <p:cTn id="22"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EAB0B0-0BB2-6F4E-A092-B40B19A004B7}"/>
              </a:ext>
            </a:extLst>
          </p:cNvPr>
          <p:cNvSpPr>
            <a:spLocks noGrp="1"/>
          </p:cNvSpPr>
          <p:nvPr>
            <p:ph type="ctrTitle"/>
          </p:nvPr>
        </p:nvSpPr>
        <p:spPr>
          <a:xfrm>
            <a:off x="1" y="2957"/>
            <a:ext cx="12191999" cy="905323"/>
          </a:xfrm>
        </p:spPr>
        <p:txBody>
          <a:bodyPr>
            <a:noAutofit/>
          </a:bodyPr>
          <a:lstStyle/>
          <a:p>
            <a:r>
              <a:rPr lang="en-US" sz="3800" b="1" i="1" dirty="0">
                <a:cs typeface="Calibri Light"/>
              </a:rPr>
              <a:t>Top 10 </a:t>
            </a:r>
            <a:r>
              <a:rPr lang="en-US" sz="3800" b="1" dirty="0">
                <a:cs typeface="Calibri Light"/>
              </a:rPr>
              <a:t>Primary Care ICD-Codes, Mar 2019 – Feb 2020</a:t>
            </a:r>
          </a:p>
        </p:txBody>
      </p:sp>
      <p:pic>
        <p:nvPicPr>
          <p:cNvPr id="13" name="Picture 12" descr="EmoryHealthcare.eps">
            <a:extLst>
              <a:ext uri="{FF2B5EF4-FFF2-40B4-BE49-F238E27FC236}">
                <a16:creationId xmlns:a16="http://schemas.microsoft.com/office/drawing/2014/main" id="{84494586-D4DF-E548-B165-87361E57214E}"/>
              </a:ext>
            </a:extLst>
          </p:cNvPr>
          <p:cNvPicPr>
            <a:picLocks noChangeAspect="1"/>
          </p:cNvPicPr>
          <p:nvPr/>
        </p:nvPicPr>
        <p:blipFill>
          <a:blip r:embed="rId3"/>
          <a:stretch>
            <a:fillRect/>
          </a:stretch>
        </p:blipFill>
        <p:spPr>
          <a:xfrm>
            <a:off x="9728066" y="5856057"/>
            <a:ext cx="2127370" cy="736796"/>
          </a:xfrm>
          <a:prstGeom prst="rect">
            <a:avLst/>
          </a:prstGeom>
        </p:spPr>
      </p:pic>
      <p:cxnSp>
        <p:nvCxnSpPr>
          <p:cNvPr id="3" name="Straight Connector 2">
            <a:extLst>
              <a:ext uri="{FF2B5EF4-FFF2-40B4-BE49-F238E27FC236}">
                <a16:creationId xmlns:a16="http://schemas.microsoft.com/office/drawing/2014/main" id="{401917A2-42B5-4EBF-8C7F-AC92280B29DA}"/>
              </a:ext>
            </a:extLst>
          </p:cNvPr>
          <p:cNvCxnSpPr>
            <a:cxnSpLocks/>
          </p:cNvCxnSpPr>
          <p:nvPr/>
        </p:nvCxnSpPr>
        <p:spPr>
          <a:xfrm>
            <a:off x="319896" y="1009726"/>
            <a:ext cx="11547670" cy="14377"/>
          </a:xfrm>
          <a:prstGeom prst="line">
            <a:avLst/>
          </a:prstGeom>
          <a:ln w="25400">
            <a:solidFill>
              <a:srgbClr val="10206B"/>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60C1EE52-24C9-4EA5-A384-50BC677333FA}"/>
              </a:ext>
            </a:extLst>
          </p:cNvPr>
          <p:cNvSpPr txBox="1"/>
          <p:nvPr/>
        </p:nvSpPr>
        <p:spPr>
          <a:xfrm>
            <a:off x="8805596" y="1157400"/>
            <a:ext cx="3386404"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Calibri"/>
              </a:rPr>
              <a:t>Sampling of Primary and Secondary Billing Diagnoses (ICD-Codes) from 8 metro-Atlanta EHC Primary Care clinics (N= 322,587 total encounters)</a:t>
            </a:r>
          </a:p>
        </p:txBody>
      </p:sp>
      <p:sp>
        <p:nvSpPr>
          <p:cNvPr id="10" name="TextBox 9">
            <a:extLst>
              <a:ext uri="{FF2B5EF4-FFF2-40B4-BE49-F238E27FC236}">
                <a16:creationId xmlns:a16="http://schemas.microsoft.com/office/drawing/2014/main" id="{D4095C23-42BD-4FEC-A02D-894166C00970}"/>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12" name="Table 11">
            <a:extLst>
              <a:ext uri="{FF2B5EF4-FFF2-40B4-BE49-F238E27FC236}">
                <a16:creationId xmlns:a16="http://schemas.microsoft.com/office/drawing/2014/main" id="{7020351E-76E6-410A-934A-82384A2DCCEA}"/>
              </a:ext>
            </a:extLst>
          </p:cNvPr>
          <p:cNvGraphicFramePr>
            <a:graphicFrameLocks noGrp="1"/>
          </p:cNvGraphicFramePr>
          <p:nvPr/>
        </p:nvGraphicFramePr>
        <p:xfrm>
          <a:off x="169941" y="1222074"/>
          <a:ext cx="8635656" cy="5316926"/>
        </p:xfrm>
        <a:graphic>
          <a:graphicData uri="http://schemas.openxmlformats.org/drawingml/2006/table">
            <a:tbl>
              <a:tblPr firstRow="1" bandRow="1">
                <a:tableStyleId>{5C22544A-7EE6-4342-B048-85BDC9FD1C3A}</a:tableStyleId>
              </a:tblPr>
              <a:tblGrid>
                <a:gridCol w="757740">
                  <a:extLst>
                    <a:ext uri="{9D8B030D-6E8A-4147-A177-3AD203B41FA5}">
                      <a16:colId xmlns:a16="http://schemas.microsoft.com/office/drawing/2014/main" val="2838107146"/>
                    </a:ext>
                  </a:extLst>
                </a:gridCol>
                <a:gridCol w="4208973">
                  <a:extLst>
                    <a:ext uri="{9D8B030D-6E8A-4147-A177-3AD203B41FA5}">
                      <a16:colId xmlns:a16="http://schemas.microsoft.com/office/drawing/2014/main" val="1899188392"/>
                    </a:ext>
                  </a:extLst>
                </a:gridCol>
                <a:gridCol w="1198795">
                  <a:extLst>
                    <a:ext uri="{9D8B030D-6E8A-4147-A177-3AD203B41FA5}">
                      <a16:colId xmlns:a16="http://schemas.microsoft.com/office/drawing/2014/main" val="832163674"/>
                    </a:ext>
                  </a:extLst>
                </a:gridCol>
                <a:gridCol w="1334619">
                  <a:extLst>
                    <a:ext uri="{9D8B030D-6E8A-4147-A177-3AD203B41FA5}">
                      <a16:colId xmlns:a16="http://schemas.microsoft.com/office/drawing/2014/main" val="1027704098"/>
                    </a:ext>
                  </a:extLst>
                </a:gridCol>
                <a:gridCol w="1135529">
                  <a:extLst>
                    <a:ext uri="{9D8B030D-6E8A-4147-A177-3AD203B41FA5}">
                      <a16:colId xmlns:a16="http://schemas.microsoft.com/office/drawing/2014/main" val="3049409574"/>
                    </a:ext>
                  </a:extLst>
                </a:gridCol>
              </a:tblGrid>
              <a:tr h="651474">
                <a:tc>
                  <a:txBody>
                    <a:bodyPr/>
                    <a:lstStyle/>
                    <a:p>
                      <a:r>
                        <a:rPr lang="en-US" sz="1600" dirty="0">
                          <a:effectLst/>
                        </a:rPr>
                        <a:t>ICD Code</a:t>
                      </a:r>
                      <a:endParaRPr lang="en-US" sz="1600" b="1" dirty="0">
                        <a:solidFill>
                          <a:srgbClr val="000000"/>
                        </a:solidFill>
                        <a:effectLst/>
                      </a:endParaRPr>
                    </a:p>
                  </a:txBody>
                  <a:tcPr anchor="ctr"/>
                </a:tc>
                <a:tc>
                  <a:txBody>
                    <a:bodyPr/>
                    <a:lstStyle/>
                    <a:p>
                      <a:r>
                        <a:rPr lang="en-US" sz="1600" dirty="0">
                          <a:effectLst/>
                        </a:rPr>
                        <a:t>ICD Diagnosis</a:t>
                      </a:r>
                      <a:endParaRPr lang="en-US" sz="1600" b="1" dirty="0">
                        <a:solidFill>
                          <a:srgbClr val="000000"/>
                        </a:solidFill>
                        <a:effectLst/>
                      </a:endParaRPr>
                    </a:p>
                  </a:txBody>
                  <a:tcPr anchor="ctr"/>
                </a:tc>
                <a:tc>
                  <a:txBody>
                    <a:bodyPr/>
                    <a:lstStyle/>
                    <a:p>
                      <a:pPr algn="ctr"/>
                      <a:r>
                        <a:rPr lang="en-US" sz="1600" dirty="0">
                          <a:effectLst/>
                        </a:rPr>
                        <a:t>Primary</a:t>
                      </a:r>
                      <a:endParaRPr lang="en-US" sz="1600" b="1" dirty="0">
                        <a:solidFill>
                          <a:srgbClr val="000000"/>
                        </a:solidFill>
                        <a:effectLst/>
                      </a:endParaRPr>
                    </a:p>
                  </a:txBody>
                  <a:tcPr anchor="ctr"/>
                </a:tc>
                <a:tc>
                  <a:txBody>
                    <a:bodyPr/>
                    <a:lstStyle/>
                    <a:p>
                      <a:pPr algn="ctr"/>
                      <a:r>
                        <a:rPr lang="en-US" sz="1600" dirty="0">
                          <a:effectLst/>
                        </a:rPr>
                        <a:t>Secondary</a:t>
                      </a:r>
                      <a:endParaRPr lang="en-US" sz="1600" b="1" dirty="0">
                        <a:solidFill>
                          <a:srgbClr val="000000"/>
                        </a:solidFill>
                        <a:effectLst/>
                      </a:endParaRPr>
                    </a:p>
                  </a:txBody>
                  <a:tcPr anchor="ctr"/>
                </a:tc>
                <a:tc>
                  <a:txBody>
                    <a:bodyPr/>
                    <a:lstStyle/>
                    <a:p>
                      <a:pPr algn="ctr"/>
                      <a:r>
                        <a:rPr lang="en-US" sz="1600" dirty="0">
                          <a:effectLst/>
                        </a:rPr>
                        <a:t>Grand Total</a:t>
                      </a:r>
                      <a:endParaRPr lang="en-US" sz="1600" b="1" dirty="0">
                        <a:solidFill>
                          <a:srgbClr val="000000"/>
                        </a:solidFill>
                        <a:effectLst/>
                      </a:endParaRPr>
                    </a:p>
                  </a:txBody>
                  <a:tcPr anchor="ctr"/>
                </a:tc>
                <a:extLst>
                  <a:ext uri="{0D108BD9-81ED-4DB2-BD59-A6C34878D82A}">
                    <a16:rowId xmlns:a16="http://schemas.microsoft.com/office/drawing/2014/main" val="1231136832"/>
                  </a:ext>
                </a:extLst>
              </a:tr>
              <a:tr h="387290">
                <a:tc>
                  <a:txBody>
                    <a:bodyPr/>
                    <a:lstStyle/>
                    <a:p>
                      <a:r>
                        <a:rPr lang="en-US" sz="1600" dirty="0">
                          <a:effectLst/>
                        </a:rPr>
                        <a:t>I10</a:t>
                      </a:r>
                      <a:endParaRPr lang="en-US" sz="1600" b="1" dirty="0">
                        <a:solidFill>
                          <a:srgbClr val="000000"/>
                        </a:solidFill>
                        <a:effectLst/>
                      </a:endParaRPr>
                    </a:p>
                  </a:txBody>
                  <a:tcPr anchor="ctr"/>
                </a:tc>
                <a:tc>
                  <a:txBody>
                    <a:bodyPr/>
                    <a:lstStyle/>
                    <a:p>
                      <a:r>
                        <a:rPr lang="en-US" sz="1600" dirty="0"/>
                        <a:t>Essential (primary) hypertension</a:t>
                      </a:r>
                    </a:p>
                  </a:txBody>
                  <a:tcPr anchor="ctr"/>
                </a:tc>
                <a:tc>
                  <a:txBody>
                    <a:bodyPr/>
                    <a:lstStyle/>
                    <a:p>
                      <a:pPr algn="r"/>
                      <a:r>
                        <a:rPr lang="en-US" sz="1600" dirty="0"/>
                        <a:t>14396</a:t>
                      </a:r>
                    </a:p>
                  </a:txBody>
                  <a:tcPr anchor="ctr"/>
                </a:tc>
                <a:tc>
                  <a:txBody>
                    <a:bodyPr/>
                    <a:lstStyle/>
                    <a:p>
                      <a:pPr algn="r"/>
                      <a:r>
                        <a:rPr lang="en-US" sz="1600" dirty="0"/>
                        <a:t>18791</a:t>
                      </a:r>
                    </a:p>
                  </a:txBody>
                  <a:tcPr anchor="ctr"/>
                </a:tc>
                <a:tc>
                  <a:txBody>
                    <a:bodyPr/>
                    <a:lstStyle/>
                    <a:p>
                      <a:pPr algn="r"/>
                      <a:r>
                        <a:rPr lang="en-US" sz="1600" dirty="0"/>
                        <a:t>33187</a:t>
                      </a:r>
                    </a:p>
                  </a:txBody>
                  <a:tcPr anchor="ctr"/>
                </a:tc>
                <a:extLst>
                  <a:ext uri="{0D108BD9-81ED-4DB2-BD59-A6C34878D82A}">
                    <a16:rowId xmlns:a16="http://schemas.microsoft.com/office/drawing/2014/main" val="322403300"/>
                  </a:ext>
                </a:extLst>
              </a:tr>
              <a:tr h="651474">
                <a:tc>
                  <a:txBody>
                    <a:bodyPr/>
                    <a:lstStyle/>
                    <a:p>
                      <a:r>
                        <a:rPr lang="en-US" sz="1600" dirty="0">
                          <a:effectLst/>
                        </a:rPr>
                        <a:t>Z00.00</a:t>
                      </a:r>
                      <a:endParaRPr lang="en-US" sz="1600" b="1" dirty="0">
                        <a:solidFill>
                          <a:srgbClr val="000000"/>
                        </a:solidFill>
                        <a:effectLst/>
                      </a:endParaRPr>
                    </a:p>
                  </a:txBody>
                  <a:tcPr anchor="ctr"/>
                </a:tc>
                <a:tc>
                  <a:txBody>
                    <a:bodyPr/>
                    <a:lstStyle/>
                    <a:p>
                      <a:r>
                        <a:rPr lang="en-US" sz="1600" dirty="0"/>
                        <a:t>Encounter for general adult medical examination without abnormal findings</a:t>
                      </a:r>
                    </a:p>
                  </a:txBody>
                  <a:tcPr anchor="ctr"/>
                </a:tc>
                <a:tc>
                  <a:txBody>
                    <a:bodyPr/>
                    <a:lstStyle/>
                    <a:p>
                      <a:pPr algn="r"/>
                      <a:r>
                        <a:rPr lang="en-US" sz="1600" dirty="0"/>
                        <a:t>18388</a:t>
                      </a:r>
                    </a:p>
                  </a:txBody>
                  <a:tcPr anchor="ctr"/>
                </a:tc>
                <a:tc>
                  <a:txBody>
                    <a:bodyPr/>
                    <a:lstStyle/>
                    <a:p>
                      <a:pPr algn="r"/>
                      <a:r>
                        <a:rPr lang="en-US" sz="1600" dirty="0"/>
                        <a:t>3635</a:t>
                      </a:r>
                    </a:p>
                  </a:txBody>
                  <a:tcPr anchor="ctr"/>
                </a:tc>
                <a:tc>
                  <a:txBody>
                    <a:bodyPr/>
                    <a:lstStyle/>
                    <a:p>
                      <a:pPr algn="r"/>
                      <a:r>
                        <a:rPr lang="en-US" sz="1600" dirty="0"/>
                        <a:t>22023</a:t>
                      </a:r>
                    </a:p>
                  </a:txBody>
                  <a:tcPr anchor="ctr"/>
                </a:tc>
                <a:extLst>
                  <a:ext uri="{0D108BD9-81ED-4DB2-BD59-A6C34878D82A}">
                    <a16:rowId xmlns:a16="http://schemas.microsoft.com/office/drawing/2014/main" val="3310749068"/>
                  </a:ext>
                </a:extLst>
              </a:tr>
              <a:tr h="387290">
                <a:tc>
                  <a:txBody>
                    <a:bodyPr/>
                    <a:lstStyle/>
                    <a:p>
                      <a:r>
                        <a:rPr lang="en-US" sz="1600" dirty="0">
                          <a:effectLst/>
                        </a:rPr>
                        <a:t>Z23</a:t>
                      </a:r>
                      <a:endParaRPr lang="en-US" sz="1600" b="1" dirty="0">
                        <a:solidFill>
                          <a:srgbClr val="000000"/>
                        </a:solidFill>
                        <a:effectLst/>
                      </a:endParaRPr>
                    </a:p>
                  </a:txBody>
                  <a:tcPr anchor="ctr"/>
                </a:tc>
                <a:tc>
                  <a:txBody>
                    <a:bodyPr/>
                    <a:lstStyle/>
                    <a:p>
                      <a:r>
                        <a:rPr lang="en-US" sz="1600" dirty="0"/>
                        <a:t>Encounter for immunization</a:t>
                      </a:r>
                    </a:p>
                  </a:txBody>
                  <a:tcPr anchor="ctr"/>
                </a:tc>
                <a:tc>
                  <a:txBody>
                    <a:bodyPr/>
                    <a:lstStyle/>
                    <a:p>
                      <a:pPr algn="r"/>
                      <a:r>
                        <a:rPr lang="en-US" sz="1600" dirty="0"/>
                        <a:t>12965</a:t>
                      </a:r>
                    </a:p>
                  </a:txBody>
                  <a:tcPr anchor="ctr"/>
                </a:tc>
                <a:tc>
                  <a:txBody>
                    <a:bodyPr/>
                    <a:lstStyle/>
                    <a:p>
                      <a:pPr algn="r"/>
                      <a:r>
                        <a:rPr lang="en-US" sz="1600" dirty="0"/>
                        <a:t>8011</a:t>
                      </a:r>
                    </a:p>
                  </a:txBody>
                  <a:tcPr anchor="ctr"/>
                </a:tc>
                <a:tc>
                  <a:txBody>
                    <a:bodyPr/>
                    <a:lstStyle/>
                    <a:p>
                      <a:pPr algn="r"/>
                      <a:r>
                        <a:rPr lang="en-US" sz="1600" dirty="0"/>
                        <a:t>20976</a:t>
                      </a:r>
                    </a:p>
                  </a:txBody>
                  <a:tcPr anchor="ctr"/>
                </a:tc>
                <a:extLst>
                  <a:ext uri="{0D108BD9-81ED-4DB2-BD59-A6C34878D82A}">
                    <a16:rowId xmlns:a16="http://schemas.microsoft.com/office/drawing/2014/main" val="225421616"/>
                  </a:ext>
                </a:extLst>
              </a:tr>
              <a:tr h="387290">
                <a:tc>
                  <a:txBody>
                    <a:bodyPr/>
                    <a:lstStyle/>
                    <a:p>
                      <a:r>
                        <a:rPr lang="en-US" sz="1600" dirty="0">
                          <a:effectLst/>
                        </a:rPr>
                        <a:t>E11.9</a:t>
                      </a:r>
                      <a:endParaRPr lang="en-US" sz="1600" b="1" dirty="0">
                        <a:solidFill>
                          <a:srgbClr val="000000"/>
                        </a:solidFill>
                        <a:effectLst/>
                      </a:endParaRPr>
                    </a:p>
                  </a:txBody>
                  <a:tcPr anchor="ctr"/>
                </a:tc>
                <a:tc>
                  <a:txBody>
                    <a:bodyPr/>
                    <a:lstStyle/>
                    <a:p>
                      <a:r>
                        <a:rPr lang="en-US" sz="1600" dirty="0"/>
                        <a:t>Type 2 diabetes mellitus without complications</a:t>
                      </a:r>
                    </a:p>
                  </a:txBody>
                  <a:tcPr anchor="ctr"/>
                </a:tc>
                <a:tc>
                  <a:txBody>
                    <a:bodyPr/>
                    <a:lstStyle/>
                    <a:p>
                      <a:pPr algn="r"/>
                      <a:r>
                        <a:rPr lang="en-US" sz="1600" dirty="0"/>
                        <a:t>6136</a:t>
                      </a:r>
                    </a:p>
                  </a:txBody>
                  <a:tcPr anchor="ctr"/>
                </a:tc>
                <a:tc>
                  <a:txBody>
                    <a:bodyPr/>
                    <a:lstStyle/>
                    <a:p>
                      <a:pPr algn="r"/>
                      <a:r>
                        <a:rPr lang="en-US" sz="1600" dirty="0"/>
                        <a:t>5263</a:t>
                      </a:r>
                    </a:p>
                  </a:txBody>
                  <a:tcPr anchor="ctr"/>
                </a:tc>
                <a:tc>
                  <a:txBody>
                    <a:bodyPr/>
                    <a:lstStyle/>
                    <a:p>
                      <a:pPr algn="r"/>
                      <a:r>
                        <a:rPr lang="en-US" sz="1600" dirty="0"/>
                        <a:t>11399</a:t>
                      </a:r>
                    </a:p>
                  </a:txBody>
                  <a:tcPr anchor="ctr"/>
                </a:tc>
                <a:extLst>
                  <a:ext uri="{0D108BD9-81ED-4DB2-BD59-A6C34878D82A}">
                    <a16:rowId xmlns:a16="http://schemas.microsoft.com/office/drawing/2014/main" val="3421012734"/>
                  </a:ext>
                </a:extLst>
              </a:tr>
              <a:tr h="387290">
                <a:tc>
                  <a:txBody>
                    <a:bodyPr/>
                    <a:lstStyle/>
                    <a:p>
                      <a:r>
                        <a:rPr lang="en-US" sz="1600" dirty="0">
                          <a:effectLst/>
                        </a:rPr>
                        <a:t>E78.5</a:t>
                      </a:r>
                      <a:endParaRPr lang="en-US" sz="1600" b="1" dirty="0">
                        <a:solidFill>
                          <a:srgbClr val="000000"/>
                        </a:solidFill>
                        <a:effectLst/>
                      </a:endParaRPr>
                    </a:p>
                  </a:txBody>
                  <a:tcPr anchor="ctr"/>
                </a:tc>
                <a:tc>
                  <a:txBody>
                    <a:bodyPr/>
                    <a:lstStyle/>
                    <a:p>
                      <a:r>
                        <a:rPr lang="en-US" sz="1600" dirty="0"/>
                        <a:t>Hyperlipidemia, unspecified</a:t>
                      </a:r>
                    </a:p>
                  </a:txBody>
                  <a:tcPr anchor="ctr"/>
                </a:tc>
                <a:tc>
                  <a:txBody>
                    <a:bodyPr/>
                    <a:lstStyle/>
                    <a:p>
                      <a:pPr algn="r"/>
                      <a:r>
                        <a:rPr lang="en-US" sz="1600" dirty="0"/>
                        <a:t>848</a:t>
                      </a:r>
                    </a:p>
                  </a:txBody>
                  <a:tcPr anchor="ctr"/>
                </a:tc>
                <a:tc>
                  <a:txBody>
                    <a:bodyPr/>
                    <a:lstStyle/>
                    <a:p>
                      <a:pPr algn="r"/>
                      <a:r>
                        <a:rPr lang="en-US" sz="1600" dirty="0"/>
                        <a:t>7162</a:t>
                      </a:r>
                    </a:p>
                  </a:txBody>
                  <a:tcPr anchor="ctr"/>
                </a:tc>
                <a:tc>
                  <a:txBody>
                    <a:bodyPr/>
                    <a:lstStyle/>
                    <a:p>
                      <a:pPr algn="r"/>
                      <a:r>
                        <a:rPr lang="en-US" sz="1600" dirty="0"/>
                        <a:t>8010</a:t>
                      </a:r>
                    </a:p>
                  </a:txBody>
                  <a:tcPr anchor="ctr"/>
                </a:tc>
                <a:extLst>
                  <a:ext uri="{0D108BD9-81ED-4DB2-BD59-A6C34878D82A}">
                    <a16:rowId xmlns:a16="http://schemas.microsoft.com/office/drawing/2014/main" val="2225679120"/>
                  </a:ext>
                </a:extLst>
              </a:tr>
              <a:tr h="651474">
                <a:tc>
                  <a:txBody>
                    <a:bodyPr/>
                    <a:lstStyle/>
                    <a:p>
                      <a:r>
                        <a:rPr lang="en-US" sz="1600" dirty="0">
                          <a:effectLst/>
                        </a:rPr>
                        <a:t>K21.9</a:t>
                      </a:r>
                      <a:endParaRPr lang="en-US" sz="1600" b="1" dirty="0">
                        <a:solidFill>
                          <a:srgbClr val="000000"/>
                        </a:solidFill>
                        <a:effectLst/>
                      </a:endParaRPr>
                    </a:p>
                  </a:txBody>
                  <a:tcPr anchor="ctr"/>
                </a:tc>
                <a:tc>
                  <a:txBody>
                    <a:bodyPr/>
                    <a:lstStyle/>
                    <a:p>
                      <a:r>
                        <a:rPr lang="en-US" sz="1600" dirty="0"/>
                        <a:t>Gastro-esophageal reflux disease without esophagitis</a:t>
                      </a:r>
                    </a:p>
                  </a:txBody>
                  <a:tcPr anchor="ctr"/>
                </a:tc>
                <a:tc>
                  <a:txBody>
                    <a:bodyPr/>
                    <a:lstStyle/>
                    <a:p>
                      <a:pPr algn="r"/>
                      <a:r>
                        <a:rPr lang="en-US" sz="1600" dirty="0"/>
                        <a:t>491</a:t>
                      </a:r>
                    </a:p>
                  </a:txBody>
                  <a:tcPr anchor="ctr"/>
                </a:tc>
                <a:tc>
                  <a:txBody>
                    <a:bodyPr/>
                    <a:lstStyle/>
                    <a:p>
                      <a:pPr algn="r"/>
                      <a:r>
                        <a:rPr lang="en-US" sz="1600" dirty="0"/>
                        <a:t>3703</a:t>
                      </a:r>
                    </a:p>
                  </a:txBody>
                  <a:tcPr anchor="ctr"/>
                </a:tc>
                <a:tc>
                  <a:txBody>
                    <a:bodyPr/>
                    <a:lstStyle/>
                    <a:p>
                      <a:pPr algn="r"/>
                      <a:r>
                        <a:rPr lang="en-US" sz="1600" dirty="0"/>
                        <a:t>4194</a:t>
                      </a:r>
                    </a:p>
                  </a:txBody>
                  <a:tcPr anchor="ctr"/>
                </a:tc>
                <a:extLst>
                  <a:ext uri="{0D108BD9-81ED-4DB2-BD59-A6C34878D82A}">
                    <a16:rowId xmlns:a16="http://schemas.microsoft.com/office/drawing/2014/main" val="899330970"/>
                  </a:ext>
                </a:extLst>
              </a:tr>
              <a:tr h="387290">
                <a:tc>
                  <a:txBody>
                    <a:bodyPr/>
                    <a:lstStyle/>
                    <a:p>
                      <a:r>
                        <a:rPr lang="en-US" sz="1600" dirty="0">
                          <a:effectLst/>
                        </a:rPr>
                        <a:t>F41.9</a:t>
                      </a:r>
                      <a:endParaRPr lang="en-US" sz="1600" b="1" dirty="0">
                        <a:solidFill>
                          <a:srgbClr val="000000"/>
                        </a:solidFill>
                        <a:effectLst/>
                      </a:endParaRPr>
                    </a:p>
                  </a:txBody>
                  <a:tcPr anchor="ctr"/>
                </a:tc>
                <a:tc>
                  <a:txBody>
                    <a:bodyPr/>
                    <a:lstStyle/>
                    <a:p>
                      <a:r>
                        <a:rPr lang="en-US" sz="1600" dirty="0"/>
                        <a:t>Anxiety disorder, unspecified</a:t>
                      </a:r>
                    </a:p>
                  </a:txBody>
                  <a:tcPr anchor="ctr"/>
                </a:tc>
                <a:tc>
                  <a:txBody>
                    <a:bodyPr/>
                    <a:lstStyle/>
                    <a:p>
                      <a:pPr algn="r"/>
                      <a:r>
                        <a:rPr lang="en-US" sz="1600" dirty="0"/>
                        <a:t>1309</a:t>
                      </a:r>
                    </a:p>
                  </a:txBody>
                  <a:tcPr anchor="ctr"/>
                </a:tc>
                <a:tc>
                  <a:txBody>
                    <a:bodyPr/>
                    <a:lstStyle/>
                    <a:p>
                      <a:pPr algn="r"/>
                      <a:r>
                        <a:rPr lang="en-US" sz="1600" dirty="0"/>
                        <a:t>2652</a:t>
                      </a:r>
                    </a:p>
                  </a:txBody>
                  <a:tcPr anchor="ctr"/>
                </a:tc>
                <a:tc>
                  <a:txBody>
                    <a:bodyPr/>
                    <a:lstStyle/>
                    <a:p>
                      <a:pPr algn="r"/>
                      <a:r>
                        <a:rPr lang="en-US" sz="1600" dirty="0"/>
                        <a:t>3961</a:t>
                      </a:r>
                    </a:p>
                  </a:txBody>
                  <a:tcPr anchor="ctr"/>
                </a:tc>
                <a:extLst>
                  <a:ext uri="{0D108BD9-81ED-4DB2-BD59-A6C34878D82A}">
                    <a16:rowId xmlns:a16="http://schemas.microsoft.com/office/drawing/2014/main" val="3724583655"/>
                  </a:ext>
                </a:extLst>
              </a:tr>
              <a:tr h="387290">
                <a:tc>
                  <a:txBody>
                    <a:bodyPr/>
                    <a:lstStyle/>
                    <a:p>
                      <a:r>
                        <a:rPr lang="en-US" sz="1600" dirty="0">
                          <a:effectLst/>
                        </a:rPr>
                        <a:t>E03.9</a:t>
                      </a:r>
                      <a:endParaRPr lang="en-US" sz="1600" b="1" dirty="0">
                        <a:solidFill>
                          <a:srgbClr val="000000"/>
                        </a:solidFill>
                        <a:effectLst/>
                      </a:endParaRPr>
                    </a:p>
                  </a:txBody>
                  <a:tcPr anchor="ctr"/>
                </a:tc>
                <a:tc>
                  <a:txBody>
                    <a:bodyPr/>
                    <a:lstStyle/>
                    <a:p>
                      <a:r>
                        <a:rPr lang="en-US" sz="1600" dirty="0"/>
                        <a:t>Hypothyroidism, unspecified</a:t>
                      </a:r>
                    </a:p>
                  </a:txBody>
                  <a:tcPr anchor="ctr"/>
                </a:tc>
                <a:tc>
                  <a:txBody>
                    <a:bodyPr/>
                    <a:lstStyle/>
                    <a:p>
                      <a:pPr algn="r"/>
                      <a:r>
                        <a:rPr lang="en-US" sz="1600" dirty="0"/>
                        <a:t>717</a:t>
                      </a:r>
                    </a:p>
                  </a:txBody>
                  <a:tcPr anchor="ctr"/>
                </a:tc>
                <a:tc>
                  <a:txBody>
                    <a:bodyPr/>
                    <a:lstStyle/>
                    <a:p>
                      <a:pPr algn="r"/>
                      <a:r>
                        <a:rPr lang="en-US" sz="1600" dirty="0"/>
                        <a:t>3027</a:t>
                      </a:r>
                    </a:p>
                  </a:txBody>
                  <a:tcPr anchor="ctr"/>
                </a:tc>
                <a:tc>
                  <a:txBody>
                    <a:bodyPr/>
                    <a:lstStyle/>
                    <a:p>
                      <a:pPr algn="r"/>
                      <a:r>
                        <a:rPr lang="en-US" sz="1600" dirty="0"/>
                        <a:t>3744</a:t>
                      </a:r>
                    </a:p>
                  </a:txBody>
                  <a:tcPr anchor="ctr"/>
                </a:tc>
                <a:extLst>
                  <a:ext uri="{0D108BD9-81ED-4DB2-BD59-A6C34878D82A}">
                    <a16:rowId xmlns:a16="http://schemas.microsoft.com/office/drawing/2014/main" val="3302771896"/>
                  </a:ext>
                </a:extLst>
              </a:tr>
              <a:tr h="651474">
                <a:tc>
                  <a:txBody>
                    <a:bodyPr/>
                    <a:lstStyle/>
                    <a:p>
                      <a:r>
                        <a:rPr lang="en-US" sz="1600" dirty="0">
                          <a:effectLst/>
                        </a:rPr>
                        <a:t>F32.9</a:t>
                      </a:r>
                      <a:endParaRPr lang="en-US" sz="1600" b="1" dirty="0">
                        <a:solidFill>
                          <a:srgbClr val="000000"/>
                        </a:solidFill>
                        <a:effectLst/>
                      </a:endParaRPr>
                    </a:p>
                  </a:txBody>
                  <a:tcPr anchor="ctr"/>
                </a:tc>
                <a:tc>
                  <a:txBody>
                    <a:bodyPr/>
                    <a:lstStyle/>
                    <a:p>
                      <a:r>
                        <a:rPr lang="en-US" sz="1600" dirty="0"/>
                        <a:t>Major depressive disorder, single episode, unspecified</a:t>
                      </a:r>
                    </a:p>
                  </a:txBody>
                  <a:tcPr anchor="ctr"/>
                </a:tc>
                <a:tc>
                  <a:txBody>
                    <a:bodyPr/>
                    <a:lstStyle/>
                    <a:p>
                      <a:pPr algn="r"/>
                      <a:r>
                        <a:rPr lang="en-US" sz="1600" dirty="0"/>
                        <a:t>861</a:t>
                      </a:r>
                    </a:p>
                  </a:txBody>
                  <a:tcPr anchor="ctr"/>
                </a:tc>
                <a:tc>
                  <a:txBody>
                    <a:bodyPr/>
                    <a:lstStyle/>
                    <a:p>
                      <a:pPr algn="r"/>
                      <a:r>
                        <a:rPr lang="en-US" sz="1600" dirty="0"/>
                        <a:t>2707</a:t>
                      </a:r>
                    </a:p>
                  </a:txBody>
                  <a:tcPr anchor="ctr"/>
                </a:tc>
                <a:tc>
                  <a:txBody>
                    <a:bodyPr/>
                    <a:lstStyle/>
                    <a:p>
                      <a:pPr algn="r"/>
                      <a:r>
                        <a:rPr lang="en-US" sz="1600" dirty="0"/>
                        <a:t>3568</a:t>
                      </a:r>
                    </a:p>
                  </a:txBody>
                  <a:tcPr anchor="ctr"/>
                </a:tc>
                <a:extLst>
                  <a:ext uri="{0D108BD9-81ED-4DB2-BD59-A6C34878D82A}">
                    <a16:rowId xmlns:a16="http://schemas.microsoft.com/office/drawing/2014/main" val="2036453591"/>
                  </a:ext>
                </a:extLst>
              </a:tr>
              <a:tr h="387290">
                <a:tc>
                  <a:txBody>
                    <a:bodyPr/>
                    <a:lstStyle/>
                    <a:p>
                      <a:r>
                        <a:rPr lang="en-US" sz="1600" dirty="0">
                          <a:effectLst/>
                        </a:rPr>
                        <a:t>E78.00</a:t>
                      </a:r>
                      <a:endParaRPr lang="en-US" sz="1600" b="1" dirty="0">
                        <a:solidFill>
                          <a:srgbClr val="000000"/>
                        </a:solidFill>
                        <a:effectLst/>
                      </a:endParaRPr>
                    </a:p>
                  </a:txBody>
                  <a:tcPr anchor="ctr"/>
                </a:tc>
                <a:tc>
                  <a:txBody>
                    <a:bodyPr/>
                    <a:lstStyle/>
                    <a:p>
                      <a:r>
                        <a:rPr lang="en-US" sz="1600" dirty="0"/>
                        <a:t>Pure hypercholesterolemia, unspecified</a:t>
                      </a:r>
                    </a:p>
                  </a:txBody>
                  <a:tcPr anchor="ctr"/>
                </a:tc>
                <a:tc>
                  <a:txBody>
                    <a:bodyPr/>
                    <a:lstStyle/>
                    <a:p>
                      <a:pPr algn="r"/>
                      <a:r>
                        <a:rPr lang="en-US" sz="1600" dirty="0"/>
                        <a:t>237</a:t>
                      </a:r>
                    </a:p>
                  </a:txBody>
                  <a:tcPr anchor="ctr"/>
                </a:tc>
                <a:tc>
                  <a:txBody>
                    <a:bodyPr/>
                    <a:lstStyle/>
                    <a:p>
                      <a:pPr algn="r"/>
                      <a:r>
                        <a:rPr lang="en-US" sz="1600" dirty="0"/>
                        <a:t>2368</a:t>
                      </a:r>
                    </a:p>
                  </a:txBody>
                  <a:tcPr anchor="ctr"/>
                </a:tc>
                <a:tc>
                  <a:txBody>
                    <a:bodyPr/>
                    <a:lstStyle/>
                    <a:p>
                      <a:pPr algn="r"/>
                      <a:r>
                        <a:rPr lang="en-US" sz="1600" dirty="0"/>
                        <a:t>2605</a:t>
                      </a:r>
                    </a:p>
                  </a:txBody>
                  <a:tcPr anchor="ctr"/>
                </a:tc>
                <a:extLst>
                  <a:ext uri="{0D108BD9-81ED-4DB2-BD59-A6C34878D82A}">
                    <a16:rowId xmlns:a16="http://schemas.microsoft.com/office/drawing/2014/main" val="2839822326"/>
                  </a:ext>
                </a:extLst>
              </a:tr>
            </a:tbl>
          </a:graphicData>
        </a:graphic>
      </p:graphicFrame>
      <p:sp>
        <p:nvSpPr>
          <p:cNvPr id="15" name="Oval 14">
            <a:extLst>
              <a:ext uri="{FF2B5EF4-FFF2-40B4-BE49-F238E27FC236}">
                <a16:creationId xmlns:a16="http://schemas.microsoft.com/office/drawing/2014/main" id="{0B66D4CE-3FE4-4DAD-ABF6-8F9767169282}"/>
              </a:ext>
            </a:extLst>
          </p:cNvPr>
          <p:cNvSpPr/>
          <p:nvPr/>
        </p:nvSpPr>
        <p:spPr>
          <a:xfrm>
            <a:off x="0" y="4656667"/>
            <a:ext cx="5390897" cy="49959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Oval 15">
            <a:extLst>
              <a:ext uri="{FF2B5EF4-FFF2-40B4-BE49-F238E27FC236}">
                <a16:creationId xmlns:a16="http://schemas.microsoft.com/office/drawing/2014/main" id="{A9442B19-10C8-4A5A-B7B1-F2B054DBA086}"/>
              </a:ext>
            </a:extLst>
          </p:cNvPr>
          <p:cNvSpPr/>
          <p:nvPr/>
        </p:nvSpPr>
        <p:spPr>
          <a:xfrm>
            <a:off x="0" y="5515694"/>
            <a:ext cx="5333387" cy="64698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09671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2BAF22-95CF-5CF0-FEF9-EEA960DFA434}"/>
              </a:ext>
            </a:extLst>
          </p:cNvPr>
          <p:cNvSpPr txBox="1">
            <a:spLocks/>
          </p:cNvSpPr>
          <p:nvPr/>
        </p:nvSpPr>
        <p:spPr>
          <a:xfrm>
            <a:off x="319896" y="196590"/>
            <a:ext cx="11872104" cy="90532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500" b="1" i="1" u="none" strike="noStrike" kern="1200" cap="none" spc="0" normalizeH="0" baseline="0" noProof="0" dirty="0">
                <a:ln>
                  <a:noFill/>
                </a:ln>
                <a:solidFill>
                  <a:prstClr val="black"/>
                </a:solidFill>
                <a:effectLst/>
                <a:uLnTx/>
                <a:uFillTx/>
                <a:latin typeface="Calibri" panose="020F0502020204030204"/>
                <a:ea typeface="+mj-ea"/>
                <a:cs typeface="+mj-cs"/>
              </a:rPr>
              <a:t>Nationally, primary care already does a majority of behavioral health management</a:t>
            </a:r>
            <a:endParaRPr kumimoji="0" lang="en-US" sz="3500" b="1" i="1" u="none" strike="noStrike" kern="1200" cap="none" spc="0" normalizeH="0" baseline="0" noProof="0" dirty="0">
              <a:ln>
                <a:noFill/>
              </a:ln>
              <a:solidFill>
                <a:prstClr val="black"/>
              </a:solidFill>
              <a:effectLst/>
              <a:uLnTx/>
              <a:uFillTx/>
              <a:latin typeface="Calibri Light" panose="020F0302020204030204"/>
              <a:ea typeface="+mj-ea"/>
              <a:cs typeface="Calibri Light"/>
            </a:endParaRPr>
          </a:p>
        </p:txBody>
      </p:sp>
      <p:cxnSp>
        <p:nvCxnSpPr>
          <p:cNvPr id="3" name="Straight Connector 2">
            <a:extLst>
              <a:ext uri="{FF2B5EF4-FFF2-40B4-BE49-F238E27FC236}">
                <a16:creationId xmlns:a16="http://schemas.microsoft.com/office/drawing/2014/main" id="{8DB033D1-4D54-B7F4-C54A-AB8295A15BD9}"/>
              </a:ext>
            </a:extLst>
          </p:cNvPr>
          <p:cNvCxnSpPr>
            <a:cxnSpLocks/>
          </p:cNvCxnSpPr>
          <p:nvPr/>
        </p:nvCxnSpPr>
        <p:spPr>
          <a:xfrm>
            <a:off x="319896" y="1259551"/>
            <a:ext cx="11547670" cy="14377"/>
          </a:xfrm>
          <a:prstGeom prst="line">
            <a:avLst/>
          </a:prstGeom>
          <a:ln w="25400">
            <a:solidFill>
              <a:srgbClr val="10206B"/>
            </a:solidFill>
          </a:ln>
        </p:spPr>
        <p:style>
          <a:lnRef idx="1">
            <a:schemeClr val="accent1"/>
          </a:lnRef>
          <a:fillRef idx="0">
            <a:schemeClr val="accent1"/>
          </a:fillRef>
          <a:effectRef idx="0">
            <a:schemeClr val="accent1"/>
          </a:effectRef>
          <a:fontRef idx="minor">
            <a:schemeClr val="tx1"/>
          </a:fontRef>
        </p:style>
      </p:cxnSp>
      <p:sp>
        <p:nvSpPr>
          <p:cNvPr id="4" name="Content Placeholder 2">
            <a:extLst>
              <a:ext uri="{FF2B5EF4-FFF2-40B4-BE49-F238E27FC236}">
                <a16:creationId xmlns:a16="http://schemas.microsoft.com/office/drawing/2014/main" id="{0F6C38D9-90C6-3075-FE02-4EC5D806E8D2}"/>
              </a:ext>
            </a:extLst>
          </p:cNvPr>
          <p:cNvSpPr>
            <a:spLocks noGrp="1"/>
          </p:cNvSpPr>
          <p:nvPr>
            <p:ph idx="1"/>
          </p:nvPr>
        </p:nvSpPr>
        <p:spPr>
          <a:xfrm>
            <a:off x="319896" y="1518126"/>
            <a:ext cx="11547670" cy="4351338"/>
          </a:xfrm>
        </p:spPr>
        <p:txBody>
          <a:bodyPr>
            <a:noAutofit/>
          </a:bodyPr>
          <a:lstStyle/>
          <a:p>
            <a:pPr>
              <a:spcBef>
                <a:spcPts val="200"/>
              </a:spcBef>
            </a:pPr>
            <a:r>
              <a:rPr lang="en-US" sz="2500" dirty="0"/>
              <a:t>20-40% of primary care patients have behavioral care needs</a:t>
            </a:r>
          </a:p>
          <a:p>
            <a:pPr marL="0" indent="0">
              <a:spcBef>
                <a:spcPts val="200"/>
              </a:spcBef>
              <a:buNone/>
            </a:pPr>
            <a:endParaRPr lang="en-US" sz="2500" dirty="0"/>
          </a:p>
          <a:p>
            <a:pPr>
              <a:spcBef>
                <a:spcPts val="200"/>
              </a:spcBef>
            </a:pPr>
            <a:r>
              <a:rPr lang="en-US" sz="2500" dirty="0"/>
              <a:t>Up to 80% of antidepressants are prescribed by primary care physicians</a:t>
            </a:r>
          </a:p>
          <a:p>
            <a:pPr marL="0" indent="0">
              <a:spcBef>
                <a:spcPts val="200"/>
              </a:spcBef>
              <a:buNone/>
            </a:pPr>
            <a:endParaRPr lang="en-US" sz="2500" dirty="0"/>
          </a:p>
          <a:p>
            <a:pPr>
              <a:spcBef>
                <a:spcPts val="200"/>
              </a:spcBef>
            </a:pPr>
            <a:r>
              <a:rPr lang="en-US" sz="2500" dirty="0"/>
              <a:t>75% of patients with depression see primary care providers</a:t>
            </a:r>
          </a:p>
          <a:p>
            <a:pPr>
              <a:spcBef>
                <a:spcPts val="200"/>
              </a:spcBef>
            </a:pPr>
            <a:endParaRPr lang="en-US" sz="2500" dirty="0"/>
          </a:p>
          <a:p>
            <a:pPr>
              <a:spcBef>
                <a:spcPts val="200"/>
              </a:spcBef>
            </a:pPr>
            <a:r>
              <a:rPr lang="en-US" sz="2500" dirty="0"/>
              <a:t>Depression goes undetected in &gt;50% of primary care patients</a:t>
            </a:r>
          </a:p>
          <a:p>
            <a:pPr>
              <a:spcBef>
                <a:spcPts val="200"/>
              </a:spcBef>
            </a:pPr>
            <a:endParaRPr lang="en-US" sz="2500" dirty="0"/>
          </a:p>
          <a:p>
            <a:pPr>
              <a:spcBef>
                <a:spcPts val="200"/>
              </a:spcBef>
            </a:pPr>
            <a:r>
              <a:rPr lang="en-US" sz="2500" dirty="0"/>
              <a:t>Only 20-40% of patients improve substantially in 6 months without specialty assistance</a:t>
            </a:r>
          </a:p>
          <a:p>
            <a:pPr marL="0" indent="0">
              <a:spcBef>
                <a:spcPts val="200"/>
              </a:spcBef>
              <a:buNone/>
            </a:pPr>
            <a:endParaRPr lang="en-US" sz="2500" dirty="0"/>
          </a:p>
          <a:p>
            <a:pPr>
              <a:spcBef>
                <a:spcPts val="200"/>
              </a:spcBef>
            </a:pPr>
            <a:r>
              <a:rPr lang="en-US" sz="2500" dirty="0"/>
              <a:t>Only about half of patients referred to specialty care follow through</a:t>
            </a:r>
          </a:p>
        </p:txBody>
      </p:sp>
      <p:sp>
        <p:nvSpPr>
          <p:cNvPr id="6" name="Rectangle 4">
            <a:extLst>
              <a:ext uri="{FF2B5EF4-FFF2-40B4-BE49-F238E27FC236}">
                <a16:creationId xmlns:a16="http://schemas.microsoft.com/office/drawing/2014/main" id="{5733350A-2BE7-7F87-303E-A34ECC160D83}"/>
              </a:ext>
            </a:extLst>
          </p:cNvPr>
          <p:cNvSpPr>
            <a:spLocks noChangeArrowheads="1"/>
          </p:cNvSpPr>
          <p:nvPr/>
        </p:nvSpPr>
        <p:spPr bwMode="auto">
          <a:xfrm>
            <a:off x="319896" y="6427113"/>
            <a:ext cx="11547670"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Mitchell AJ, et al: Clinical diagnosis of depression in primary </a:t>
            </a:r>
            <a:r>
              <a:rPr kumimoji="0" lang="en-US" sz="1100" b="0" i="0" u="none" strike="noStrike" kern="1200" cap="none" spc="0" normalizeH="0" baseline="0" noProof="0" dirty="0" err="1">
                <a:ln>
                  <a:noFill/>
                </a:ln>
                <a:solidFill>
                  <a:prstClr val="black"/>
                </a:solidFill>
                <a:effectLst/>
                <a:uLnTx/>
                <a:uFillTx/>
                <a:latin typeface="Calibri" panose="020F0502020204030204"/>
                <a:ea typeface="+mn-ea"/>
                <a:cs typeface="+mn-cs"/>
              </a:rPr>
              <a:t>care:a</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 meta-</a:t>
            </a:r>
            <a:r>
              <a:rPr kumimoji="0" lang="en-US" sz="1100" b="0" i="0" u="none" strike="noStrike" kern="1200" cap="none" spc="0" normalizeH="0" baseline="0" noProof="0" dirty="0" err="1">
                <a:ln>
                  <a:noFill/>
                </a:ln>
                <a:solidFill>
                  <a:prstClr val="black"/>
                </a:solidFill>
                <a:effectLst/>
                <a:uLnTx/>
                <a:uFillTx/>
                <a:latin typeface="Calibri" panose="020F0502020204030204"/>
                <a:ea typeface="+mn-ea"/>
                <a:cs typeface="+mn-cs"/>
              </a:rPr>
              <a:t>analysis.The</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 Lancet; 2009; 374:609-619.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err="1">
                <a:ln>
                  <a:noFill/>
                </a:ln>
                <a:solidFill>
                  <a:prstClr val="black"/>
                </a:solidFill>
                <a:effectLst/>
                <a:uLnTx/>
                <a:uFillTx/>
                <a:latin typeface="Calibri" panose="020F0502020204030204"/>
                <a:ea typeface="+mn-ea"/>
                <a:cs typeface="+mn-cs"/>
              </a:rPr>
              <a:t>Schulberg</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 HC, Block MR, </a:t>
            </a:r>
            <a:r>
              <a:rPr kumimoji="0" lang="en-US" sz="1100" b="0" i="0" u="none" strike="noStrike" kern="1200" cap="none" spc="0" normalizeH="0" baseline="0" noProof="0" dirty="0" err="1">
                <a:ln>
                  <a:noFill/>
                </a:ln>
                <a:solidFill>
                  <a:prstClr val="black"/>
                </a:solidFill>
                <a:effectLst/>
                <a:uLnTx/>
                <a:uFillTx/>
                <a:latin typeface="Calibri" panose="020F0502020204030204"/>
                <a:ea typeface="+mn-ea"/>
                <a:cs typeface="+mn-cs"/>
              </a:rPr>
              <a:t>Madonia</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 MJ, et al: Treatment of major depression in primary care practice: 8-month clinical outcomes. Arch Gen Psychiatry 1996; 53:913-919</a:t>
            </a:r>
          </a:p>
        </p:txBody>
      </p:sp>
    </p:spTree>
    <p:extLst>
      <p:ext uri="{BB962C8B-B14F-4D97-AF65-F5344CB8AC3E}">
        <p14:creationId xmlns:p14="http://schemas.microsoft.com/office/powerpoint/2010/main" val="24162539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2BAF22-95CF-5CF0-FEF9-EEA960DFA434}"/>
              </a:ext>
            </a:extLst>
          </p:cNvPr>
          <p:cNvSpPr txBox="1">
            <a:spLocks/>
          </p:cNvSpPr>
          <p:nvPr/>
        </p:nvSpPr>
        <p:spPr>
          <a:xfrm>
            <a:off x="319896" y="196590"/>
            <a:ext cx="11872104" cy="90532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500" b="1" i="1" u="none" strike="noStrike" kern="1200" cap="none" spc="0" normalizeH="0" baseline="0" noProof="0" dirty="0">
                <a:ln>
                  <a:noFill/>
                </a:ln>
                <a:solidFill>
                  <a:prstClr val="black"/>
                </a:solidFill>
                <a:effectLst/>
                <a:uLnTx/>
                <a:uFillTx/>
                <a:latin typeface="Calibri" panose="020F0502020204030204"/>
                <a:ea typeface="+mj-ea"/>
                <a:cs typeface="+mj-cs"/>
              </a:rPr>
              <a:t>Health complexity requires individualized physical and behavioral health care integration</a:t>
            </a:r>
            <a:endParaRPr kumimoji="0" lang="en-US" sz="3500" b="1" i="1" u="none" strike="noStrike" kern="1200" cap="none" spc="0" normalizeH="0" baseline="0" noProof="0" dirty="0">
              <a:ln>
                <a:noFill/>
              </a:ln>
              <a:solidFill>
                <a:prstClr val="black"/>
              </a:solidFill>
              <a:effectLst/>
              <a:uLnTx/>
              <a:uFillTx/>
              <a:latin typeface="Calibri Light" panose="020F0302020204030204"/>
              <a:ea typeface="+mj-ea"/>
              <a:cs typeface="Calibri Light"/>
            </a:endParaRPr>
          </a:p>
        </p:txBody>
      </p:sp>
      <p:cxnSp>
        <p:nvCxnSpPr>
          <p:cNvPr id="3" name="Straight Connector 2">
            <a:extLst>
              <a:ext uri="{FF2B5EF4-FFF2-40B4-BE49-F238E27FC236}">
                <a16:creationId xmlns:a16="http://schemas.microsoft.com/office/drawing/2014/main" id="{8DB033D1-4D54-B7F4-C54A-AB8295A15BD9}"/>
              </a:ext>
            </a:extLst>
          </p:cNvPr>
          <p:cNvCxnSpPr>
            <a:cxnSpLocks/>
          </p:cNvCxnSpPr>
          <p:nvPr/>
        </p:nvCxnSpPr>
        <p:spPr>
          <a:xfrm>
            <a:off x="319896" y="1259551"/>
            <a:ext cx="11547670" cy="14377"/>
          </a:xfrm>
          <a:prstGeom prst="line">
            <a:avLst/>
          </a:prstGeom>
          <a:ln w="25400">
            <a:solidFill>
              <a:srgbClr val="10206B"/>
            </a:solidFill>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11D50473-7199-D5BA-2FF2-3B2A260F23E5}"/>
              </a:ext>
            </a:extLst>
          </p:cNvPr>
          <p:cNvGrpSpPr/>
          <p:nvPr/>
        </p:nvGrpSpPr>
        <p:grpSpPr>
          <a:xfrm>
            <a:off x="2602105" y="1445943"/>
            <a:ext cx="6891742" cy="5157959"/>
            <a:chOff x="1111250" y="1265238"/>
            <a:chExt cx="6556375" cy="4906962"/>
          </a:xfrm>
        </p:grpSpPr>
        <p:sp>
          <p:nvSpPr>
            <p:cNvPr id="7" name="Rectangle 3">
              <a:extLst>
                <a:ext uri="{FF2B5EF4-FFF2-40B4-BE49-F238E27FC236}">
                  <a16:creationId xmlns:a16="http://schemas.microsoft.com/office/drawing/2014/main" id="{63E0F641-3667-71E3-5F00-0BA04CF043AC}"/>
                </a:ext>
              </a:extLst>
            </p:cNvPr>
            <p:cNvSpPr>
              <a:spLocks noChangeArrowheads="1"/>
            </p:cNvSpPr>
            <p:nvPr/>
          </p:nvSpPr>
          <p:spPr bwMode="auto">
            <a:xfrm>
              <a:off x="1111250" y="5599113"/>
              <a:ext cx="18415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8" name="Group 4">
              <a:extLst>
                <a:ext uri="{FF2B5EF4-FFF2-40B4-BE49-F238E27FC236}">
                  <a16:creationId xmlns:a16="http://schemas.microsoft.com/office/drawing/2014/main" id="{5CB7BE62-2D04-6125-5DFA-FA81ECA132B6}"/>
                </a:ext>
              </a:extLst>
            </p:cNvPr>
            <p:cNvGrpSpPr>
              <a:grpSpLocks/>
            </p:cNvGrpSpPr>
            <p:nvPr/>
          </p:nvGrpSpPr>
          <p:grpSpPr bwMode="auto">
            <a:xfrm>
              <a:off x="1668462" y="1265238"/>
              <a:ext cx="5999163" cy="4799013"/>
              <a:chOff x="1052" y="990"/>
              <a:chExt cx="3779" cy="3023"/>
            </a:xfrm>
          </p:grpSpPr>
          <p:sp>
            <p:nvSpPr>
              <p:cNvPr id="27" name="Rectangle 5">
                <a:extLst>
                  <a:ext uri="{FF2B5EF4-FFF2-40B4-BE49-F238E27FC236}">
                    <a16:creationId xmlns:a16="http://schemas.microsoft.com/office/drawing/2014/main" id="{91165B38-EF99-9A24-2044-B7BDA0D2EFA3}"/>
                  </a:ext>
                </a:extLst>
              </p:cNvPr>
              <p:cNvSpPr>
                <a:spLocks noChangeArrowheads="1"/>
              </p:cNvSpPr>
              <p:nvPr/>
            </p:nvSpPr>
            <p:spPr bwMode="auto">
              <a:xfrm>
                <a:off x="3099" y="1103"/>
                <a:ext cx="347" cy="29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77788" tIns="39688" rIns="77788" bIns="39688">
                <a:spAutoFit/>
              </a:bodyPr>
              <a:lstStyle/>
              <a:p>
                <a:pPr marL="0" marR="0" lvl="0" indent="0" algn="r" defTabSz="661988" rtl="0" eaLnBrk="0" fontAlgn="auto" latinLnBrk="0" hangingPunct="0">
                  <a:lnSpc>
                    <a:spcPct val="100000"/>
                  </a:lnSpc>
                  <a:spcBef>
                    <a:spcPct val="50000"/>
                  </a:spcBef>
                  <a:spcAft>
                    <a:spcPts val="0"/>
                  </a:spcAft>
                  <a:buClrTx/>
                  <a:buSzTx/>
                  <a:buFontTx/>
                  <a:buNone/>
                  <a:tabLst/>
                  <a:defRPr/>
                </a:pPr>
                <a:r>
                  <a:rPr kumimoji="0" lang="en-US" sz="1000" b="0" i="0" u="none" strike="noStrike" kern="1200" cap="none" spc="0" normalizeH="0" baseline="0" noProof="0" dirty="0">
                    <a:ln>
                      <a:noFill/>
                    </a:ln>
                    <a:solidFill>
                      <a:srgbClr val="ED7D31"/>
                    </a:solidFill>
                    <a:effectLst/>
                    <a:uLnTx/>
                    <a:uFillTx/>
                    <a:latin typeface="Calibri" panose="020F0502020204030204"/>
                    <a:ea typeface="+mn-ea"/>
                    <a:cs typeface="+mn-cs"/>
                  </a:rPr>
                  <a:t>100</a:t>
                </a:r>
              </a:p>
              <a:p>
                <a:pPr marL="0" marR="0" lvl="0" indent="0" algn="r" defTabSz="661988" rtl="0" eaLnBrk="0" fontAlgn="auto" latinLnBrk="0" hangingPunct="0">
                  <a:lnSpc>
                    <a:spcPct val="100000"/>
                  </a:lnSpc>
                  <a:spcBef>
                    <a:spcPct val="50000"/>
                  </a:spcBef>
                  <a:spcAft>
                    <a:spcPts val="0"/>
                  </a:spcAft>
                  <a:buClrTx/>
                  <a:buSzTx/>
                  <a:buFontTx/>
                  <a:buNone/>
                  <a:tabLst/>
                  <a:defRPr/>
                </a:pPr>
                <a:endParaRPr kumimoji="0" lang="en-US" sz="1000" b="0" i="0" u="none" strike="noStrike" kern="1200" cap="none" spc="0" normalizeH="0" baseline="0" noProof="0" dirty="0">
                  <a:ln>
                    <a:noFill/>
                  </a:ln>
                  <a:solidFill>
                    <a:srgbClr val="E7E6E6"/>
                  </a:solidFill>
                  <a:effectLst/>
                  <a:uLnTx/>
                  <a:uFillTx/>
                  <a:latin typeface="Calibri" panose="020F0502020204030204"/>
                  <a:ea typeface="+mn-ea"/>
                  <a:cs typeface="+mn-cs"/>
                </a:endParaRPr>
              </a:p>
              <a:p>
                <a:pPr marL="0" marR="0" lvl="0" indent="0" algn="r" defTabSz="661988" rtl="0" eaLnBrk="0" fontAlgn="auto" latinLnBrk="0" hangingPunct="0">
                  <a:lnSpc>
                    <a:spcPct val="100000"/>
                  </a:lnSpc>
                  <a:spcBef>
                    <a:spcPct val="50000"/>
                  </a:spcBef>
                  <a:spcAft>
                    <a:spcPts val="0"/>
                  </a:spcAft>
                  <a:buClrTx/>
                  <a:buSzTx/>
                  <a:buFontTx/>
                  <a:buNone/>
                  <a:tabLst/>
                  <a:defRPr/>
                </a:pPr>
                <a:r>
                  <a:rPr kumimoji="0" lang="en-US" sz="1000" b="0" i="0" u="none" strike="noStrike" kern="1200" cap="none" spc="0" normalizeH="0" baseline="0" noProof="0" dirty="0">
                    <a:ln>
                      <a:noFill/>
                    </a:ln>
                    <a:solidFill>
                      <a:srgbClr val="ED7D31"/>
                    </a:solidFill>
                    <a:effectLst/>
                    <a:uLnTx/>
                    <a:uFillTx/>
                    <a:latin typeface="Calibri" panose="020F0502020204030204"/>
                    <a:ea typeface="+mn-ea"/>
                    <a:cs typeface="+mn-cs"/>
                  </a:rPr>
                  <a:t>90</a:t>
                </a:r>
              </a:p>
              <a:p>
                <a:pPr marL="0" marR="0" lvl="0" indent="0" algn="r" defTabSz="661988" rtl="0" eaLnBrk="0" fontAlgn="auto" latinLnBrk="0" hangingPunct="0">
                  <a:lnSpc>
                    <a:spcPct val="100000"/>
                  </a:lnSpc>
                  <a:spcBef>
                    <a:spcPct val="50000"/>
                  </a:spcBef>
                  <a:spcAft>
                    <a:spcPts val="0"/>
                  </a:spcAft>
                  <a:buClrTx/>
                  <a:buSzTx/>
                  <a:buFontTx/>
                  <a:buNone/>
                  <a:tabLst/>
                  <a:defRPr/>
                </a:pPr>
                <a:endParaRPr kumimoji="0" lang="en-US" sz="1000" b="0" i="0" u="none" strike="noStrike" kern="1200" cap="none" spc="0" normalizeH="0" baseline="0" noProof="0" dirty="0">
                  <a:ln>
                    <a:noFill/>
                  </a:ln>
                  <a:solidFill>
                    <a:srgbClr val="E7E6E6"/>
                  </a:solidFill>
                  <a:effectLst/>
                  <a:uLnTx/>
                  <a:uFillTx/>
                  <a:latin typeface="Calibri" panose="020F0502020204030204"/>
                  <a:ea typeface="+mn-ea"/>
                  <a:cs typeface="+mn-cs"/>
                </a:endParaRPr>
              </a:p>
              <a:p>
                <a:pPr marL="0" marR="0" lvl="0" indent="0" algn="r" defTabSz="661988" rtl="0" eaLnBrk="0" fontAlgn="auto" latinLnBrk="0" hangingPunct="0">
                  <a:lnSpc>
                    <a:spcPct val="100000"/>
                  </a:lnSpc>
                  <a:spcBef>
                    <a:spcPct val="50000"/>
                  </a:spcBef>
                  <a:spcAft>
                    <a:spcPts val="0"/>
                  </a:spcAft>
                  <a:buClrTx/>
                  <a:buSzTx/>
                  <a:buFontTx/>
                  <a:buNone/>
                  <a:tabLst/>
                  <a:defRPr/>
                </a:pPr>
                <a:r>
                  <a:rPr kumimoji="0" lang="en-US" sz="1000" b="0" i="0" u="none" strike="noStrike" kern="1200" cap="none" spc="0" normalizeH="0" baseline="0" noProof="0" dirty="0">
                    <a:ln>
                      <a:noFill/>
                    </a:ln>
                    <a:solidFill>
                      <a:srgbClr val="ED7D31"/>
                    </a:solidFill>
                    <a:effectLst/>
                    <a:uLnTx/>
                    <a:uFillTx/>
                    <a:latin typeface="Calibri" panose="020F0502020204030204"/>
                    <a:ea typeface="+mn-ea"/>
                    <a:cs typeface="+mn-cs"/>
                  </a:rPr>
                  <a:t>80</a:t>
                </a:r>
              </a:p>
              <a:p>
                <a:pPr marL="0" marR="0" lvl="0" indent="0" algn="r" defTabSz="661988" rtl="0" eaLnBrk="0" fontAlgn="auto" latinLnBrk="0" hangingPunct="0">
                  <a:lnSpc>
                    <a:spcPct val="100000"/>
                  </a:lnSpc>
                  <a:spcBef>
                    <a:spcPct val="50000"/>
                  </a:spcBef>
                  <a:spcAft>
                    <a:spcPts val="0"/>
                  </a:spcAft>
                  <a:buClrTx/>
                  <a:buSzTx/>
                  <a:buFontTx/>
                  <a:buNone/>
                  <a:tabLst/>
                  <a:defRPr/>
                </a:pPr>
                <a:endParaRPr kumimoji="0" lang="en-US" sz="1000" b="0" i="0" u="none" strike="noStrike" kern="1200" cap="none" spc="0" normalizeH="0" baseline="0" noProof="0" dirty="0">
                  <a:ln>
                    <a:noFill/>
                  </a:ln>
                  <a:solidFill>
                    <a:srgbClr val="E7E6E6"/>
                  </a:solidFill>
                  <a:effectLst/>
                  <a:uLnTx/>
                  <a:uFillTx/>
                  <a:latin typeface="Calibri" panose="020F0502020204030204"/>
                  <a:ea typeface="+mn-ea"/>
                  <a:cs typeface="+mn-cs"/>
                </a:endParaRPr>
              </a:p>
              <a:p>
                <a:pPr marL="0" marR="0" lvl="0" indent="0" algn="r" defTabSz="661988" rtl="0" eaLnBrk="0" fontAlgn="auto" latinLnBrk="0" hangingPunct="0">
                  <a:lnSpc>
                    <a:spcPct val="100000"/>
                  </a:lnSpc>
                  <a:spcBef>
                    <a:spcPct val="50000"/>
                  </a:spcBef>
                  <a:spcAft>
                    <a:spcPts val="0"/>
                  </a:spcAft>
                  <a:buClrTx/>
                  <a:buSzTx/>
                  <a:buFontTx/>
                  <a:buNone/>
                  <a:tabLst/>
                  <a:defRPr/>
                </a:pPr>
                <a:r>
                  <a:rPr kumimoji="0" lang="en-US" sz="1000" b="0" i="0" u="none" strike="noStrike" kern="1200" cap="none" spc="0" normalizeH="0" baseline="0" noProof="0" dirty="0">
                    <a:ln>
                      <a:noFill/>
                    </a:ln>
                    <a:solidFill>
                      <a:srgbClr val="ED7D31"/>
                    </a:solidFill>
                    <a:effectLst/>
                    <a:uLnTx/>
                    <a:uFillTx/>
                    <a:latin typeface="Calibri" panose="020F0502020204030204"/>
                    <a:ea typeface="+mn-ea"/>
                    <a:cs typeface="+mn-cs"/>
                  </a:rPr>
                  <a:t>70</a:t>
                </a:r>
              </a:p>
              <a:p>
                <a:pPr marL="0" marR="0" lvl="0" indent="0" algn="r" defTabSz="661988" rtl="0" eaLnBrk="0" fontAlgn="auto" latinLnBrk="0" hangingPunct="0">
                  <a:lnSpc>
                    <a:spcPct val="100000"/>
                  </a:lnSpc>
                  <a:spcBef>
                    <a:spcPct val="50000"/>
                  </a:spcBef>
                  <a:spcAft>
                    <a:spcPts val="0"/>
                  </a:spcAft>
                  <a:buClrTx/>
                  <a:buSzTx/>
                  <a:buFontTx/>
                  <a:buNone/>
                  <a:tabLst/>
                  <a:defRPr/>
                </a:pPr>
                <a:endParaRPr kumimoji="0" lang="en-US" sz="1000" b="0" i="0" u="none" strike="noStrike" kern="1200" cap="none" spc="0" normalizeH="0" baseline="0" noProof="0" dirty="0">
                  <a:ln>
                    <a:noFill/>
                  </a:ln>
                  <a:solidFill>
                    <a:srgbClr val="ED7D31"/>
                  </a:solidFill>
                  <a:effectLst/>
                  <a:uLnTx/>
                  <a:uFillTx/>
                  <a:latin typeface="Calibri" panose="020F0502020204030204"/>
                  <a:ea typeface="+mn-ea"/>
                  <a:cs typeface="+mn-cs"/>
                </a:endParaRPr>
              </a:p>
              <a:p>
                <a:pPr marL="0" marR="0" lvl="0" indent="0" algn="r" defTabSz="661988" rtl="0" eaLnBrk="0" fontAlgn="auto" latinLnBrk="0" hangingPunct="0">
                  <a:lnSpc>
                    <a:spcPct val="100000"/>
                  </a:lnSpc>
                  <a:spcBef>
                    <a:spcPct val="50000"/>
                  </a:spcBef>
                  <a:spcAft>
                    <a:spcPts val="0"/>
                  </a:spcAft>
                  <a:buClrTx/>
                  <a:buSzTx/>
                  <a:buFontTx/>
                  <a:buNone/>
                  <a:tabLst/>
                  <a:defRPr/>
                </a:pPr>
                <a:r>
                  <a:rPr kumimoji="0" lang="en-US" sz="1000" b="0" i="0" u="none" strike="noStrike" kern="1200" cap="none" spc="0" normalizeH="0" baseline="0" noProof="0" dirty="0">
                    <a:ln>
                      <a:noFill/>
                    </a:ln>
                    <a:solidFill>
                      <a:srgbClr val="ED7D31"/>
                    </a:solidFill>
                    <a:effectLst/>
                    <a:uLnTx/>
                    <a:uFillTx/>
                    <a:latin typeface="Calibri" panose="020F0502020204030204"/>
                    <a:ea typeface="+mn-ea"/>
                    <a:cs typeface="+mn-cs"/>
                  </a:rPr>
                  <a:t>60</a:t>
                </a:r>
              </a:p>
              <a:p>
                <a:pPr marL="0" marR="0" lvl="0" indent="0" algn="r" defTabSz="661988" rtl="0" eaLnBrk="0" fontAlgn="auto" latinLnBrk="0" hangingPunct="0">
                  <a:lnSpc>
                    <a:spcPct val="100000"/>
                  </a:lnSpc>
                  <a:spcBef>
                    <a:spcPct val="50000"/>
                  </a:spcBef>
                  <a:spcAft>
                    <a:spcPts val="0"/>
                  </a:spcAft>
                  <a:buClrTx/>
                  <a:buSzTx/>
                  <a:buFontTx/>
                  <a:buNone/>
                  <a:tabLst/>
                  <a:defRPr/>
                </a:pPr>
                <a:endParaRPr kumimoji="0" lang="en-US" sz="1000" b="0" i="0" u="none" strike="noStrike" kern="1200" cap="none" spc="0" normalizeH="0" baseline="0" noProof="0" dirty="0">
                  <a:ln>
                    <a:noFill/>
                  </a:ln>
                  <a:solidFill>
                    <a:srgbClr val="ED7D31"/>
                  </a:solidFill>
                  <a:effectLst/>
                  <a:uLnTx/>
                  <a:uFillTx/>
                  <a:latin typeface="Calibri" panose="020F0502020204030204"/>
                  <a:ea typeface="+mn-ea"/>
                  <a:cs typeface="+mn-cs"/>
                </a:endParaRPr>
              </a:p>
              <a:p>
                <a:pPr marL="0" marR="0" lvl="0" indent="0" algn="r" defTabSz="661988" rtl="0" eaLnBrk="0" fontAlgn="auto" latinLnBrk="0" hangingPunct="0">
                  <a:lnSpc>
                    <a:spcPct val="100000"/>
                  </a:lnSpc>
                  <a:spcBef>
                    <a:spcPct val="50000"/>
                  </a:spcBef>
                  <a:spcAft>
                    <a:spcPts val="0"/>
                  </a:spcAft>
                  <a:buClrTx/>
                  <a:buSzTx/>
                  <a:buFontTx/>
                  <a:buNone/>
                  <a:tabLst/>
                  <a:defRPr/>
                </a:pPr>
                <a:r>
                  <a:rPr kumimoji="0" lang="en-US" sz="1000" b="0" i="0" u="none" strike="noStrike" kern="1200" cap="none" spc="0" normalizeH="0" baseline="0" noProof="0" dirty="0">
                    <a:ln>
                      <a:noFill/>
                    </a:ln>
                    <a:solidFill>
                      <a:srgbClr val="ED7D31"/>
                    </a:solidFill>
                    <a:effectLst/>
                    <a:uLnTx/>
                    <a:uFillTx/>
                    <a:latin typeface="Calibri" panose="020F0502020204030204"/>
                    <a:ea typeface="+mn-ea"/>
                    <a:cs typeface="+mn-cs"/>
                  </a:rPr>
                  <a:t>50</a:t>
                </a:r>
              </a:p>
              <a:p>
                <a:pPr marL="0" marR="0" lvl="0" indent="0" algn="r" defTabSz="661988" rtl="0" eaLnBrk="0" fontAlgn="auto" latinLnBrk="0" hangingPunct="0">
                  <a:lnSpc>
                    <a:spcPct val="100000"/>
                  </a:lnSpc>
                  <a:spcBef>
                    <a:spcPct val="50000"/>
                  </a:spcBef>
                  <a:spcAft>
                    <a:spcPts val="0"/>
                  </a:spcAft>
                  <a:buClrTx/>
                  <a:buSzTx/>
                  <a:buFontTx/>
                  <a:buNone/>
                  <a:tabLst/>
                  <a:defRPr/>
                </a:pPr>
                <a:endParaRPr kumimoji="0" lang="en-US" sz="1000" b="0" i="0" u="none" strike="noStrike" kern="1200" cap="none" spc="0" normalizeH="0" baseline="0" noProof="0" dirty="0">
                  <a:ln>
                    <a:noFill/>
                  </a:ln>
                  <a:solidFill>
                    <a:srgbClr val="ED7D31"/>
                  </a:solidFill>
                  <a:effectLst/>
                  <a:uLnTx/>
                  <a:uFillTx/>
                  <a:latin typeface="Calibri" panose="020F0502020204030204"/>
                  <a:ea typeface="+mn-ea"/>
                  <a:cs typeface="+mn-cs"/>
                </a:endParaRPr>
              </a:p>
              <a:p>
                <a:pPr marL="0" marR="0" lvl="0" indent="0" algn="r" defTabSz="661988" rtl="0" eaLnBrk="0" fontAlgn="auto" latinLnBrk="0" hangingPunct="0">
                  <a:lnSpc>
                    <a:spcPct val="100000"/>
                  </a:lnSpc>
                  <a:spcBef>
                    <a:spcPct val="50000"/>
                  </a:spcBef>
                  <a:spcAft>
                    <a:spcPts val="0"/>
                  </a:spcAft>
                  <a:buClrTx/>
                  <a:buSzTx/>
                  <a:buFontTx/>
                  <a:buNone/>
                  <a:tabLst/>
                  <a:defRPr/>
                </a:pPr>
                <a:r>
                  <a:rPr kumimoji="0" lang="en-US" sz="1000" b="0" i="0" u="none" strike="noStrike" kern="1200" cap="none" spc="0" normalizeH="0" baseline="0" noProof="0" dirty="0">
                    <a:ln>
                      <a:noFill/>
                    </a:ln>
                    <a:solidFill>
                      <a:srgbClr val="ED7D31"/>
                    </a:solidFill>
                    <a:effectLst/>
                    <a:uLnTx/>
                    <a:uFillTx/>
                    <a:latin typeface="Calibri" panose="020F0502020204030204"/>
                    <a:ea typeface="+mn-ea"/>
                    <a:cs typeface="+mn-cs"/>
                  </a:rPr>
                  <a:t>40</a:t>
                </a:r>
              </a:p>
              <a:p>
                <a:pPr marL="0" marR="0" lvl="0" indent="0" algn="r" defTabSz="661988" rtl="0" eaLnBrk="0" fontAlgn="auto" latinLnBrk="0" hangingPunct="0">
                  <a:lnSpc>
                    <a:spcPct val="100000"/>
                  </a:lnSpc>
                  <a:spcBef>
                    <a:spcPct val="50000"/>
                  </a:spcBef>
                  <a:spcAft>
                    <a:spcPts val="0"/>
                  </a:spcAft>
                  <a:buClrTx/>
                  <a:buSzTx/>
                  <a:buFontTx/>
                  <a:buNone/>
                  <a:tabLst/>
                  <a:defRPr/>
                </a:pPr>
                <a:endParaRPr kumimoji="0" lang="en-US" sz="1000" b="0" i="0" u="none" strike="noStrike" kern="1200" cap="none" spc="0" normalizeH="0" baseline="0" noProof="0" dirty="0">
                  <a:ln>
                    <a:noFill/>
                  </a:ln>
                  <a:solidFill>
                    <a:srgbClr val="ED7D31"/>
                  </a:solidFill>
                  <a:effectLst/>
                  <a:uLnTx/>
                  <a:uFillTx/>
                  <a:latin typeface="Calibri" panose="020F0502020204030204"/>
                  <a:ea typeface="+mn-ea"/>
                  <a:cs typeface="+mn-cs"/>
                </a:endParaRPr>
              </a:p>
              <a:p>
                <a:pPr marL="0" marR="0" lvl="0" indent="0" algn="r" defTabSz="661988" rtl="0" eaLnBrk="0" fontAlgn="auto" latinLnBrk="0" hangingPunct="0">
                  <a:lnSpc>
                    <a:spcPct val="100000"/>
                  </a:lnSpc>
                  <a:spcBef>
                    <a:spcPct val="50000"/>
                  </a:spcBef>
                  <a:spcAft>
                    <a:spcPts val="0"/>
                  </a:spcAft>
                  <a:buClrTx/>
                  <a:buSzTx/>
                  <a:buFontTx/>
                  <a:buNone/>
                  <a:tabLst/>
                  <a:defRPr/>
                </a:pPr>
                <a:r>
                  <a:rPr kumimoji="0" lang="en-US" sz="1000" b="0" i="0" u="none" strike="noStrike" kern="1200" cap="none" spc="0" normalizeH="0" baseline="0" noProof="0" dirty="0">
                    <a:ln>
                      <a:noFill/>
                    </a:ln>
                    <a:solidFill>
                      <a:srgbClr val="ED7D31"/>
                    </a:solidFill>
                    <a:effectLst/>
                    <a:uLnTx/>
                    <a:uFillTx/>
                    <a:latin typeface="Calibri" panose="020F0502020204030204"/>
                    <a:ea typeface="+mn-ea"/>
                    <a:cs typeface="+mn-cs"/>
                  </a:rPr>
                  <a:t>30</a:t>
                </a:r>
              </a:p>
              <a:p>
                <a:pPr marL="0" marR="0" lvl="0" indent="0" algn="r" defTabSz="661988" rtl="0" eaLnBrk="0" fontAlgn="auto" latinLnBrk="0" hangingPunct="0">
                  <a:lnSpc>
                    <a:spcPct val="100000"/>
                  </a:lnSpc>
                  <a:spcBef>
                    <a:spcPct val="50000"/>
                  </a:spcBef>
                  <a:spcAft>
                    <a:spcPts val="0"/>
                  </a:spcAft>
                  <a:buClrTx/>
                  <a:buSzTx/>
                  <a:buFontTx/>
                  <a:buNone/>
                  <a:tabLst/>
                  <a:defRPr/>
                </a:pPr>
                <a:endParaRPr kumimoji="0" lang="en-US" sz="1000" b="0" i="0" u="none" strike="noStrike" kern="1200" cap="none" spc="0" normalizeH="0" baseline="0" noProof="0" dirty="0">
                  <a:ln>
                    <a:noFill/>
                  </a:ln>
                  <a:solidFill>
                    <a:srgbClr val="ED7D31"/>
                  </a:solidFill>
                  <a:effectLst/>
                  <a:uLnTx/>
                  <a:uFillTx/>
                  <a:latin typeface="Calibri" panose="020F0502020204030204"/>
                  <a:ea typeface="+mn-ea"/>
                  <a:cs typeface="+mn-cs"/>
                </a:endParaRPr>
              </a:p>
              <a:p>
                <a:pPr marL="0" marR="0" lvl="0" indent="0" algn="r" defTabSz="661988" rtl="0" eaLnBrk="0" fontAlgn="auto" latinLnBrk="0" hangingPunct="0">
                  <a:lnSpc>
                    <a:spcPct val="100000"/>
                  </a:lnSpc>
                  <a:spcBef>
                    <a:spcPct val="50000"/>
                  </a:spcBef>
                  <a:spcAft>
                    <a:spcPts val="0"/>
                  </a:spcAft>
                  <a:buClrTx/>
                  <a:buSzTx/>
                  <a:buFontTx/>
                  <a:buNone/>
                  <a:tabLst/>
                  <a:defRPr/>
                </a:pPr>
                <a:r>
                  <a:rPr kumimoji="0" lang="en-US" sz="1000" b="0" i="0" u="none" strike="noStrike" kern="1200" cap="none" spc="0" normalizeH="0" baseline="0" noProof="0" dirty="0">
                    <a:ln>
                      <a:noFill/>
                    </a:ln>
                    <a:solidFill>
                      <a:srgbClr val="ED7D31"/>
                    </a:solidFill>
                    <a:effectLst/>
                    <a:uLnTx/>
                    <a:uFillTx/>
                    <a:latin typeface="Calibri" panose="020F0502020204030204"/>
                    <a:ea typeface="+mn-ea"/>
                    <a:cs typeface="+mn-cs"/>
                  </a:rPr>
                  <a:t>20</a:t>
                </a:r>
              </a:p>
              <a:p>
                <a:pPr marL="0" marR="0" lvl="0" indent="0" algn="r" defTabSz="661988" rtl="0" eaLnBrk="0" fontAlgn="auto" latinLnBrk="0" hangingPunct="0">
                  <a:lnSpc>
                    <a:spcPct val="100000"/>
                  </a:lnSpc>
                  <a:spcBef>
                    <a:spcPct val="50000"/>
                  </a:spcBef>
                  <a:spcAft>
                    <a:spcPts val="0"/>
                  </a:spcAft>
                  <a:buClrTx/>
                  <a:buSzTx/>
                  <a:buFontTx/>
                  <a:buNone/>
                  <a:tabLst/>
                  <a:defRPr/>
                </a:pPr>
                <a:endParaRPr kumimoji="0" lang="en-US" sz="1000" b="0" i="0" u="none" strike="noStrike" kern="1200" cap="none" spc="0" normalizeH="0" baseline="0" noProof="0" dirty="0">
                  <a:ln>
                    <a:noFill/>
                  </a:ln>
                  <a:solidFill>
                    <a:srgbClr val="ED7D31"/>
                  </a:solidFill>
                  <a:effectLst/>
                  <a:uLnTx/>
                  <a:uFillTx/>
                  <a:latin typeface="Calibri" panose="020F0502020204030204"/>
                  <a:ea typeface="+mn-ea"/>
                  <a:cs typeface="+mn-cs"/>
                </a:endParaRPr>
              </a:p>
              <a:p>
                <a:pPr marL="0" marR="0" lvl="0" indent="0" algn="r" defTabSz="661988" rtl="0" eaLnBrk="0" fontAlgn="auto" latinLnBrk="0" hangingPunct="0">
                  <a:lnSpc>
                    <a:spcPct val="100000"/>
                  </a:lnSpc>
                  <a:spcBef>
                    <a:spcPct val="50000"/>
                  </a:spcBef>
                  <a:spcAft>
                    <a:spcPts val="0"/>
                  </a:spcAft>
                  <a:buClrTx/>
                  <a:buSzTx/>
                  <a:buFontTx/>
                  <a:buNone/>
                  <a:tabLst/>
                  <a:defRPr/>
                </a:pPr>
                <a:r>
                  <a:rPr kumimoji="0" lang="en-US" sz="1000" b="0" i="0" u="none" strike="noStrike" kern="1200" cap="none" spc="0" normalizeH="0" baseline="0" noProof="0" dirty="0">
                    <a:ln>
                      <a:noFill/>
                    </a:ln>
                    <a:solidFill>
                      <a:srgbClr val="ED7D31"/>
                    </a:solidFill>
                    <a:effectLst/>
                    <a:uLnTx/>
                    <a:uFillTx/>
                    <a:latin typeface="Calibri" panose="020F0502020204030204"/>
                    <a:ea typeface="+mn-ea"/>
                    <a:cs typeface="+mn-cs"/>
                  </a:rPr>
                  <a:t>10</a:t>
                </a:r>
              </a:p>
              <a:p>
                <a:pPr marL="0" marR="0" lvl="0" indent="0" algn="r" defTabSz="661988" rtl="0" eaLnBrk="0" fontAlgn="auto" latinLnBrk="0" hangingPunct="0">
                  <a:lnSpc>
                    <a:spcPct val="100000"/>
                  </a:lnSpc>
                  <a:spcBef>
                    <a:spcPct val="50000"/>
                  </a:spcBef>
                  <a:spcAft>
                    <a:spcPts val="0"/>
                  </a:spcAft>
                  <a:buClrTx/>
                  <a:buSzTx/>
                  <a:buFontTx/>
                  <a:buNone/>
                  <a:tabLst/>
                  <a:defRPr/>
                </a:pPr>
                <a:endParaRPr kumimoji="0" lang="en-US" sz="1000" b="0" i="0" u="none" strike="noStrike" kern="1200" cap="none" spc="0" normalizeH="0" baseline="0" noProof="0" dirty="0">
                  <a:ln>
                    <a:noFill/>
                  </a:ln>
                  <a:solidFill>
                    <a:srgbClr val="E7E6E6"/>
                  </a:solidFill>
                  <a:effectLst/>
                  <a:uLnTx/>
                  <a:uFillTx/>
                  <a:latin typeface="Calibri" panose="020F0502020204030204"/>
                  <a:ea typeface="+mn-ea"/>
                  <a:cs typeface="+mn-cs"/>
                </a:endParaRPr>
              </a:p>
            </p:txBody>
          </p:sp>
          <p:sp>
            <p:nvSpPr>
              <p:cNvPr id="28" name="Rectangle 6">
                <a:extLst>
                  <a:ext uri="{FF2B5EF4-FFF2-40B4-BE49-F238E27FC236}">
                    <a16:creationId xmlns:a16="http://schemas.microsoft.com/office/drawing/2014/main" id="{369BFE06-60BD-53B2-58B9-95EE54974910}"/>
                  </a:ext>
                </a:extLst>
              </p:cNvPr>
              <p:cNvSpPr>
                <a:spLocks noChangeArrowheads="1"/>
              </p:cNvSpPr>
              <p:nvPr/>
            </p:nvSpPr>
            <p:spPr bwMode="auto">
              <a:xfrm>
                <a:off x="3313" y="990"/>
                <a:ext cx="702" cy="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200" b="1" i="0" u="sng" strike="noStrike" kern="1200" cap="none" spc="0" normalizeH="0" baseline="0" noProof="0" dirty="0">
                    <a:ln>
                      <a:noFill/>
                    </a:ln>
                    <a:solidFill>
                      <a:srgbClr val="FF3300"/>
                    </a:solidFill>
                    <a:effectLst/>
                    <a:uLnTx/>
                    <a:uFillTx/>
                    <a:latin typeface="Calibri" panose="020F0502020204030204"/>
                    <a:ea typeface="+mn-ea"/>
                    <a:cs typeface="+mn-cs"/>
                  </a:rPr>
                  <a:t>% of Patients</a:t>
                </a:r>
              </a:p>
            </p:txBody>
          </p:sp>
          <p:sp>
            <p:nvSpPr>
              <p:cNvPr id="29" name="Rectangle 7">
                <a:extLst>
                  <a:ext uri="{FF2B5EF4-FFF2-40B4-BE49-F238E27FC236}">
                    <a16:creationId xmlns:a16="http://schemas.microsoft.com/office/drawing/2014/main" id="{AF5A3A0B-77FC-2271-ECBE-73CE15C675D7}"/>
                  </a:ext>
                </a:extLst>
              </p:cNvPr>
              <p:cNvSpPr>
                <a:spLocks noChangeArrowheads="1"/>
              </p:cNvSpPr>
              <p:nvPr/>
            </p:nvSpPr>
            <p:spPr bwMode="auto">
              <a:xfrm>
                <a:off x="4174" y="992"/>
                <a:ext cx="657" cy="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200" b="1" i="0" u="sng" strike="noStrike" kern="1200" cap="none" spc="0" normalizeH="0" baseline="0" noProof="0" dirty="0">
                    <a:ln>
                      <a:noFill/>
                    </a:ln>
                    <a:solidFill>
                      <a:srgbClr val="FF3300"/>
                    </a:solidFill>
                    <a:effectLst/>
                    <a:uLnTx/>
                    <a:uFillTx/>
                    <a:latin typeface="Calibri" panose="020F0502020204030204"/>
                    <a:ea typeface="+mn-ea"/>
                    <a:cs typeface="+mn-cs"/>
                  </a:rPr>
                  <a:t>% of Costs</a:t>
                </a:r>
              </a:p>
            </p:txBody>
          </p:sp>
          <p:sp>
            <p:nvSpPr>
              <p:cNvPr id="30" name="Rectangle 9">
                <a:extLst>
                  <a:ext uri="{FF2B5EF4-FFF2-40B4-BE49-F238E27FC236}">
                    <a16:creationId xmlns:a16="http://schemas.microsoft.com/office/drawing/2014/main" id="{21285644-DFCF-726E-D7B5-030F3EB9EB78}"/>
                  </a:ext>
                </a:extLst>
              </p:cNvPr>
              <p:cNvSpPr>
                <a:spLocks noChangeArrowheads="1"/>
              </p:cNvSpPr>
              <p:nvPr/>
            </p:nvSpPr>
            <p:spPr bwMode="auto">
              <a:xfrm>
                <a:off x="1052" y="1075"/>
                <a:ext cx="1498"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srgbClr val="FF3300"/>
                    </a:solidFill>
                    <a:effectLst/>
                    <a:uLnTx/>
                    <a:uFillTx/>
                    <a:latin typeface="Calibri" panose="020F0502020204030204"/>
                    <a:ea typeface="+mn-ea"/>
                    <a:cs typeface="+mn-cs"/>
                  </a:rPr>
                  <a:t>Patient Type</a:t>
                </a:r>
              </a:p>
            </p:txBody>
          </p:sp>
        </p:grpSp>
        <p:sp>
          <p:nvSpPr>
            <p:cNvPr id="9" name="Line 11">
              <a:extLst>
                <a:ext uri="{FF2B5EF4-FFF2-40B4-BE49-F238E27FC236}">
                  <a16:creationId xmlns:a16="http://schemas.microsoft.com/office/drawing/2014/main" id="{109CBD65-3F06-139E-D7E6-18B5E200EC0B}"/>
                </a:ext>
              </a:extLst>
            </p:cNvPr>
            <p:cNvSpPr>
              <a:spLocks noChangeShapeType="1"/>
            </p:cNvSpPr>
            <p:nvPr/>
          </p:nvSpPr>
          <p:spPr bwMode="auto">
            <a:xfrm>
              <a:off x="4572000" y="2133600"/>
              <a:ext cx="676275" cy="0"/>
            </a:xfrm>
            <a:prstGeom prst="line">
              <a:avLst/>
            </a:prstGeom>
            <a:noFill/>
            <a:ln w="38100">
              <a:solidFill>
                <a:schemeClr val="tx1"/>
              </a:solidFill>
              <a:round/>
              <a:headEnd type="none" w="sm" len="sm"/>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black"/>
                  </a:solidFill>
                </a:ln>
                <a:solidFill>
                  <a:prstClr val="black"/>
                </a:solidFill>
                <a:effectLst/>
                <a:uLnTx/>
                <a:uFillTx/>
                <a:latin typeface="Calibri" panose="020F0502020204030204"/>
                <a:ea typeface="+mn-ea"/>
                <a:cs typeface="+mn-cs"/>
              </a:endParaRPr>
            </a:p>
          </p:txBody>
        </p:sp>
        <p:sp>
          <p:nvSpPr>
            <p:cNvPr id="10" name="Rectangle 12">
              <a:extLst>
                <a:ext uri="{FF2B5EF4-FFF2-40B4-BE49-F238E27FC236}">
                  <a16:creationId xmlns:a16="http://schemas.microsoft.com/office/drawing/2014/main" id="{969095D9-E5CD-2665-8549-3D23D24FF566}"/>
                </a:ext>
              </a:extLst>
            </p:cNvPr>
            <p:cNvSpPr>
              <a:spLocks noChangeArrowheads="1"/>
            </p:cNvSpPr>
            <p:nvPr/>
          </p:nvSpPr>
          <p:spPr bwMode="auto">
            <a:xfrm>
              <a:off x="1181100" y="1979390"/>
              <a:ext cx="3402807" cy="308419"/>
            </a:xfrm>
            <a:prstGeom prst="rect">
              <a:avLst/>
            </a:prstGeom>
            <a:solidFill>
              <a:srgbClr val="99CCFF"/>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2075" tIns="46038" rIns="92075" bIns="46038">
              <a:spAutoFit/>
            </a:bodyPr>
            <a:lstStyle/>
            <a:p>
              <a:pPr marL="228600" marR="0" lvl="0" indent="-228600" algn="ctr" defTabSz="914400" rtl="0" eaLnBrk="0" fontAlgn="auto" latinLnBrk="0" hangingPunct="0">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Acute Illness</a:t>
              </a:r>
            </a:p>
          </p:txBody>
        </p:sp>
        <p:sp>
          <p:nvSpPr>
            <p:cNvPr id="11" name="Rectangle 13">
              <a:extLst>
                <a:ext uri="{FF2B5EF4-FFF2-40B4-BE49-F238E27FC236}">
                  <a16:creationId xmlns:a16="http://schemas.microsoft.com/office/drawing/2014/main" id="{05D662A3-5DA1-C1B5-DE08-DFE79DD05CE1}"/>
                </a:ext>
              </a:extLst>
            </p:cNvPr>
            <p:cNvSpPr>
              <a:spLocks noChangeArrowheads="1"/>
            </p:cNvSpPr>
            <p:nvPr/>
          </p:nvSpPr>
          <p:spPr bwMode="auto">
            <a:xfrm>
              <a:off x="5524500" y="1600200"/>
              <a:ext cx="546100" cy="4067175"/>
            </a:xfrm>
            <a:prstGeom prst="rect">
              <a:avLst/>
            </a:prstGeom>
            <a:solidFill>
              <a:srgbClr val="99CCFF"/>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Rectangle 14">
              <a:extLst>
                <a:ext uri="{FF2B5EF4-FFF2-40B4-BE49-F238E27FC236}">
                  <a16:creationId xmlns:a16="http://schemas.microsoft.com/office/drawing/2014/main" id="{6BB25972-A754-C670-8D6D-496C69918302}"/>
                </a:ext>
              </a:extLst>
            </p:cNvPr>
            <p:cNvSpPr>
              <a:spLocks noChangeArrowheads="1"/>
            </p:cNvSpPr>
            <p:nvPr/>
          </p:nvSpPr>
          <p:spPr bwMode="auto">
            <a:xfrm>
              <a:off x="6881813" y="1600200"/>
              <a:ext cx="539750" cy="1331913"/>
            </a:xfrm>
            <a:prstGeom prst="rect">
              <a:avLst/>
            </a:prstGeom>
            <a:solidFill>
              <a:srgbClr val="99CCFF"/>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Text Box 16">
              <a:extLst>
                <a:ext uri="{FF2B5EF4-FFF2-40B4-BE49-F238E27FC236}">
                  <a16:creationId xmlns:a16="http://schemas.microsoft.com/office/drawing/2014/main" id="{5F8C49D8-3BDA-678A-6143-96BE15D9941A}"/>
                </a:ext>
              </a:extLst>
            </p:cNvPr>
            <p:cNvSpPr txBox="1">
              <a:spLocks noChangeArrowheads="1"/>
            </p:cNvSpPr>
            <p:nvPr/>
          </p:nvSpPr>
          <p:spPr bwMode="auto">
            <a:xfrm>
              <a:off x="6853238" y="2144713"/>
              <a:ext cx="546100" cy="47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1000" b="1" i="0" u="none" strike="noStrike" kern="1200" cap="none" spc="0" normalizeH="0" baseline="0" noProof="0">
                  <a:ln>
                    <a:noFill/>
                  </a:ln>
                  <a:solidFill>
                    <a:prstClr val="black"/>
                  </a:solidFill>
                  <a:effectLst/>
                  <a:uLnTx/>
                  <a:uFillTx/>
                  <a:latin typeface="Calibri" panose="020F0502020204030204"/>
                  <a:ea typeface="+mn-ea"/>
                  <a:cs typeface="+mn-cs"/>
                </a:rPr>
                <a:t>Low</a:t>
              </a: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1000" b="1" i="0" u="none" strike="noStrike" kern="1200" cap="none" spc="0" normalizeH="0" baseline="0" noProof="0">
                  <a:ln>
                    <a:noFill/>
                  </a:ln>
                  <a:solidFill>
                    <a:prstClr val="black"/>
                  </a:solidFill>
                  <a:effectLst/>
                  <a:uLnTx/>
                  <a:uFillTx/>
                  <a:latin typeface="Calibri" panose="020F0502020204030204"/>
                  <a:ea typeface="+mn-ea"/>
                  <a:cs typeface="+mn-cs"/>
                </a:rPr>
                <a:t>1/3</a:t>
              </a:r>
            </a:p>
          </p:txBody>
        </p:sp>
        <p:sp>
          <p:nvSpPr>
            <p:cNvPr id="14" name="Freeform 17">
              <a:extLst>
                <a:ext uri="{FF2B5EF4-FFF2-40B4-BE49-F238E27FC236}">
                  <a16:creationId xmlns:a16="http://schemas.microsoft.com/office/drawing/2014/main" id="{FC7C1A3D-809D-65AD-5890-6854339CCC2B}"/>
                </a:ext>
              </a:extLst>
            </p:cNvPr>
            <p:cNvSpPr>
              <a:spLocks/>
            </p:cNvSpPr>
            <p:nvPr/>
          </p:nvSpPr>
          <p:spPr bwMode="auto">
            <a:xfrm>
              <a:off x="4533900" y="3752919"/>
              <a:ext cx="822325" cy="2038282"/>
            </a:xfrm>
            <a:custGeom>
              <a:avLst/>
              <a:gdLst>
                <a:gd name="T0" fmla="*/ 0 w 542"/>
                <a:gd name="T1" fmla="*/ 0 h 1857"/>
                <a:gd name="T2" fmla="*/ 331 w 542"/>
                <a:gd name="T3" fmla="*/ 0 h 1857"/>
                <a:gd name="T4" fmla="*/ 331 w 542"/>
                <a:gd name="T5" fmla="*/ 1857 h 1857"/>
                <a:gd name="T6" fmla="*/ 542 w 542"/>
                <a:gd name="T7" fmla="*/ 1856 h 1857"/>
              </a:gdLst>
              <a:ahLst/>
              <a:cxnLst>
                <a:cxn ang="0">
                  <a:pos x="T0" y="T1"/>
                </a:cxn>
                <a:cxn ang="0">
                  <a:pos x="T2" y="T3"/>
                </a:cxn>
                <a:cxn ang="0">
                  <a:pos x="T4" y="T5"/>
                </a:cxn>
                <a:cxn ang="0">
                  <a:pos x="T6" y="T7"/>
                </a:cxn>
              </a:cxnLst>
              <a:rect l="0" t="0" r="r" b="b"/>
              <a:pathLst>
                <a:path w="542" h="1857">
                  <a:moveTo>
                    <a:pt x="0" y="0"/>
                  </a:moveTo>
                  <a:lnTo>
                    <a:pt x="331" y="0"/>
                  </a:lnTo>
                  <a:lnTo>
                    <a:pt x="331" y="1857"/>
                  </a:lnTo>
                  <a:lnTo>
                    <a:pt x="542" y="1856"/>
                  </a:lnTo>
                </a:path>
              </a:pathLst>
            </a:custGeom>
            <a:noFill/>
            <a:ln w="38100" cap="rnd" cmpd="sng">
              <a:solidFill>
                <a:schemeClr val="tx1"/>
              </a:solidFill>
              <a:prstDash val="solid"/>
              <a:round/>
              <a:headEnd type="none" w="sm" len="sm"/>
              <a:tailEnd type="stealth"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Rectangle 18">
              <a:extLst>
                <a:ext uri="{FF2B5EF4-FFF2-40B4-BE49-F238E27FC236}">
                  <a16:creationId xmlns:a16="http://schemas.microsoft.com/office/drawing/2014/main" id="{935D5624-9955-FBB0-0D97-F2D7C90FB6DE}"/>
                </a:ext>
              </a:extLst>
            </p:cNvPr>
            <p:cNvSpPr>
              <a:spLocks noChangeArrowheads="1"/>
            </p:cNvSpPr>
            <p:nvPr/>
          </p:nvSpPr>
          <p:spPr bwMode="auto">
            <a:xfrm>
              <a:off x="1181100" y="3598710"/>
              <a:ext cx="3352800" cy="308419"/>
            </a:xfrm>
            <a:prstGeom prst="rect">
              <a:avLst/>
            </a:prstGeom>
            <a:solidFill>
              <a:srgbClr val="3399FF"/>
            </a:solidFill>
            <a:ln w="12700">
              <a:solidFill>
                <a:srgbClr val="000099"/>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spAutoFit/>
            </a:bodyPr>
            <a:lstStyle/>
            <a:p>
              <a:pPr marL="228600" marR="0" lvl="0" indent="-22860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Chronic or Serious Illness</a:t>
              </a:r>
            </a:p>
          </p:txBody>
        </p:sp>
        <p:sp>
          <p:nvSpPr>
            <p:cNvPr id="16" name="Rectangle 19">
              <a:extLst>
                <a:ext uri="{FF2B5EF4-FFF2-40B4-BE49-F238E27FC236}">
                  <a16:creationId xmlns:a16="http://schemas.microsoft.com/office/drawing/2014/main" id="{B7101C43-97A2-5890-B39B-65BA247EB026}"/>
                </a:ext>
              </a:extLst>
            </p:cNvPr>
            <p:cNvSpPr>
              <a:spLocks noChangeArrowheads="1"/>
            </p:cNvSpPr>
            <p:nvPr/>
          </p:nvSpPr>
          <p:spPr bwMode="auto">
            <a:xfrm>
              <a:off x="6881813" y="2874963"/>
              <a:ext cx="539750" cy="1671637"/>
            </a:xfrm>
            <a:prstGeom prst="rect">
              <a:avLst/>
            </a:prstGeom>
            <a:solidFill>
              <a:srgbClr val="3399FF"/>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Rectangle 20">
              <a:extLst>
                <a:ext uri="{FF2B5EF4-FFF2-40B4-BE49-F238E27FC236}">
                  <a16:creationId xmlns:a16="http://schemas.microsoft.com/office/drawing/2014/main" id="{F5AD60DB-FD00-0545-6351-97007B2CDAFA}"/>
                </a:ext>
              </a:extLst>
            </p:cNvPr>
            <p:cNvSpPr>
              <a:spLocks noChangeArrowheads="1"/>
            </p:cNvSpPr>
            <p:nvPr/>
          </p:nvSpPr>
          <p:spPr bwMode="auto">
            <a:xfrm>
              <a:off x="5524500" y="5630863"/>
              <a:ext cx="546100" cy="457200"/>
            </a:xfrm>
            <a:prstGeom prst="rect">
              <a:avLst/>
            </a:prstGeom>
            <a:solidFill>
              <a:srgbClr val="3399FF"/>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Text Box 22">
              <a:extLst>
                <a:ext uri="{FF2B5EF4-FFF2-40B4-BE49-F238E27FC236}">
                  <a16:creationId xmlns:a16="http://schemas.microsoft.com/office/drawing/2014/main" id="{F4CC0132-886F-7F98-7335-BFB5486E4602}"/>
                </a:ext>
              </a:extLst>
            </p:cNvPr>
            <p:cNvSpPr txBox="1">
              <a:spLocks noChangeArrowheads="1"/>
            </p:cNvSpPr>
            <p:nvPr/>
          </p:nvSpPr>
          <p:spPr bwMode="auto">
            <a:xfrm>
              <a:off x="6807200" y="3589338"/>
              <a:ext cx="685800" cy="47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Calibri" panose="020F0502020204030204"/>
                  <a:ea typeface="+mn-ea"/>
                  <a:cs typeface="+mn-cs"/>
                </a:rPr>
                <a:t>Medium</a:t>
              </a: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Calibri" panose="020F0502020204030204"/>
                  <a:ea typeface="+mn-ea"/>
                  <a:cs typeface="+mn-cs"/>
                </a:rPr>
                <a:t>1/3</a:t>
              </a:r>
            </a:p>
          </p:txBody>
        </p:sp>
        <p:sp>
          <p:nvSpPr>
            <p:cNvPr id="19" name="Rectangle 23">
              <a:extLst>
                <a:ext uri="{FF2B5EF4-FFF2-40B4-BE49-F238E27FC236}">
                  <a16:creationId xmlns:a16="http://schemas.microsoft.com/office/drawing/2014/main" id="{6409EFF3-28E0-30F1-D9FB-74413D8DB2B8}"/>
                </a:ext>
              </a:extLst>
            </p:cNvPr>
            <p:cNvSpPr>
              <a:spLocks noChangeArrowheads="1"/>
            </p:cNvSpPr>
            <p:nvPr/>
          </p:nvSpPr>
          <p:spPr bwMode="auto">
            <a:xfrm>
              <a:off x="6881813" y="4533900"/>
              <a:ext cx="539750" cy="1620838"/>
            </a:xfrm>
            <a:prstGeom prst="rect">
              <a:avLst/>
            </a:prstGeom>
            <a:solidFill>
              <a:srgbClr val="0000FF"/>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Rectangle 24">
              <a:extLst>
                <a:ext uri="{FF2B5EF4-FFF2-40B4-BE49-F238E27FC236}">
                  <a16:creationId xmlns:a16="http://schemas.microsoft.com/office/drawing/2014/main" id="{9B21D856-1B4C-29E7-160F-ABD2338237CD}"/>
                </a:ext>
              </a:extLst>
            </p:cNvPr>
            <p:cNvSpPr>
              <a:spLocks noChangeArrowheads="1"/>
            </p:cNvSpPr>
            <p:nvPr/>
          </p:nvSpPr>
          <p:spPr bwMode="auto">
            <a:xfrm>
              <a:off x="5524500" y="6097588"/>
              <a:ext cx="549275" cy="74612"/>
            </a:xfrm>
            <a:prstGeom prst="rect">
              <a:avLst/>
            </a:prstGeom>
            <a:solidFill>
              <a:srgbClr val="0000FF"/>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Text Box 25">
              <a:extLst>
                <a:ext uri="{FF2B5EF4-FFF2-40B4-BE49-F238E27FC236}">
                  <a16:creationId xmlns:a16="http://schemas.microsoft.com/office/drawing/2014/main" id="{B56070EA-DB15-F78B-A323-8FBA5CE06327}"/>
                </a:ext>
              </a:extLst>
            </p:cNvPr>
            <p:cNvSpPr txBox="1">
              <a:spLocks noChangeArrowheads="1"/>
            </p:cNvSpPr>
            <p:nvPr/>
          </p:nvSpPr>
          <p:spPr bwMode="auto">
            <a:xfrm>
              <a:off x="6886575" y="5221288"/>
              <a:ext cx="546100" cy="47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1000" b="1" i="0" u="none" strike="noStrike" kern="1200" cap="none" spc="0" normalizeH="0" baseline="0" noProof="0">
                  <a:ln>
                    <a:noFill/>
                  </a:ln>
                  <a:solidFill>
                    <a:srgbClr val="FFFF00"/>
                  </a:solidFill>
                  <a:effectLst/>
                  <a:uLnTx/>
                  <a:uFillTx/>
                  <a:latin typeface="Calibri" panose="020F0502020204030204"/>
                  <a:ea typeface="+mn-ea"/>
                  <a:cs typeface="+mn-cs"/>
                </a:rPr>
                <a:t>High</a:t>
              </a: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1000" b="1" i="0" u="none" strike="noStrike" kern="1200" cap="none" spc="0" normalizeH="0" baseline="0" noProof="0">
                  <a:ln>
                    <a:noFill/>
                  </a:ln>
                  <a:solidFill>
                    <a:srgbClr val="FFFF00"/>
                  </a:solidFill>
                  <a:effectLst/>
                  <a:uLnTx/>
                  <a:uFillTx/>
                  <a:latin typeface="Calibri" panose="020F0502020204030204"/>
                  <a:ea typeface="+mn-ea"/>
                  <a:cs typeface="+mn-cs"/>
                </a:rPr>
                <a:t>1/3</a:t>
              </a:r>
            </a:p>
          </p:txBody>
        </p:sp>
        <p:sp>
          <p:nvSpPr>
            <p:cNvPr id="22" name="Rectangle 28">
              <a:extLst>
                <a:ext uri="{FF2B5EF4-FFF2-40B4-BE49-F238E27FC236}">
                  <a16:creationId xmlns:a16="http://schemas.microsoft.com/office/drawing/2014/main" id="{B0A9D841-BB1C-0190-C706-FC2513A1280E}"/>
                </a:ext>
              </a:extLst>
            </p:cNvPr>
            <p:cNvSpPr>
              <a:spLocks noChangeArrowheads="1"/>
            </p:cNvSpPr>
            <p:nvPr/>
          </p:nvSpPr>
          <p:spPr bwMode="auto">
            <a:xfrm>
              <a:off x="1162544" y="5478832"/>
              <a:ext cx="3352800" cy="585418"/>
            </a:xfrm>
            <a:prstGeom prst="rect">
              <a:avLst/>
            </a:prstGeom>
            <a:solidFill>
              <a:srgbClr val="0000FF"/>
            </a:solidFill>
            <a:ln w="12700">
              <a:solidFill>
                <a:srgbClr val="000099"/>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spAutoFit/>
            </a:bodyPr>
            <a:lstStyle/>
            <a:p>
              <a:pPr marL="228600" marR="0" lvl="0" indent="-228600" algn="l" defTabSz="914400" rtl="0" eaLnBrk="0" fontAlgn="auto" latinLnBrk="0" hangingPunct="0">
                <a:lnSpc>
                  <a:spcPct val="100000"/>
                </a:lnSpc>
                <a:spcBef>
                  <a:spcPts val="0"/>
                </a:spcBef>
                <a:spcAft>
                  <a:spcPct val="30000"/>
                </a:spcAft>
                <a:buClrTx/>
                <a:buSzTx/>
                <a:buFontTx/>
                <a:buNone/>
                <a:tabLst/>
                <a:defRPr/>
              </a:pPr>
              <a:r>
                <a:rPr kumimoji="0" lang="en-US" sz="1600" b="1" i="0" u="none" strike="noStrike" kern="1200" cap="none" spc="0" normalizeH="0" baseline="0" noProof="0" dirty="0">
                  <a:ln>
                    <a:noFill/>
                  </a:ln>
                  <a:solidFill>
                    <a:srgbClr val="FFFF00"/>
                  </a:solidFill>
                  <a:effectLst/>
                  <a:uLnTx/>
                  <a:uFillTx/>
                  <a:latin typeface="Calibri" panose="020F0502020204030204"/>
                  <a:ea typeface="+mn-ea"/>
                  <a:cs typeface="+mn-cs"/>
                </a:rPr>
                <a:t>High Complexity: Physical &amp; mental health co-morbidities</a:t>
              </a:r>
            </a:p>
          </p:txBody>
        </p:sp>
        <p:sp>
          <p:nvSpPr>
            <p:cNvPr id="23" name="Line 29">
              <a:extLst>
                <a:ext uri="{FF2B5EF4-FFF2-40B4-BE49-F238E27FC236}">
                  <a16:creationId xmlns:a16="http://schemas.microsoft.com/office/drawing/2014/main" id="{DC0B04DF-C5B8-ECFF-D6BD-9F35C55B29AA}"/>
                </a:ext>
              </a:extLst>
            </p:cNvPr>
            <p:cNvSpPr>
              <a:spLocks noChangeShapeType="1"/>
            </p:cNvSpPr>
            <p:nvPr/>
          </p:nvSpPr>
          <p:spPr bwMode="auto">
            <a:xfrm>
              <a:off x="4515344" y="5721350"/>
              <a:ext cx="971056" cy="450850"/>
            </a:xfrm>
            <a:prstGeom prst="line">
              <a:avLst/>
            </a:prstGeom>
            <a:noFill/>
            <a:ln w="38100">
              <a:solidFill>
                <a:schemeClr val="tx1"/>
              </a:solidFill>
              <a:round/>
              <a:headEnd type="none" w="sm" len="sm"/>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Line 30">
              <a:extLst>
                <a:ext uri="{FF2B5EF4-FFF2-40B4-BE49-F238E27FC236}">
                  <a16:creationId xmlns:a16="http://schemas.microsoft.com/office/drawing/2014/main" id="{1809DE3A-3C53-732B-A60E-0C8332C4BD3A}"/>
                </a:ext>
              </a:extLst>
            </p:cNvPr>
            <p:cNvSpPr>
              <a:spLocks noChangeShapeType="1"/>
            </p:cNvSpPr>
            <p:nvPr/>
          </p:nvSpPr>
          <p:spPr bwMode="auto">
            <a:xfrm flipV="1">
              <a:off x="6096000" y="5562600"/>
              <a:ext cx="762000" cy="533400"/>
            </a:xfrm>
            <a:prstGeom prst="line">
              <a:avLst/>
            </a:prstGeom>
            <a:noFill/>
            <a:ln w="38100">
              <a:solidFill>
                <a:schemeClr val="tx1"/>
              </a:solidFill>
              <a:round/>
              <a:headEnd type="none" w="sm" len="sm"/>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Line 31">
              <a:extLst>
                <a:ext uri="{FF2B5EF4-FFF2-40B4-BE49-F238E27FC236}">
                  <a16:creationId xmlns:a16="http://schemas.microsoft.com/office/drawing/2014/main" id="{9CA7055A-4749-FE3B-5022-545F20494915}"/>
                </a:ext>
              </a:extLst>
            </p:cNvPr>
            <p:cNvSpPr>
              <a:spLocks noChangeShapeType="1"/>
            </p:cNvSpPr>
            <p:nvPr/>
          </p:nvSpPr>
          <p:spPr bwMode="auto">
            <a:xfrm flipV="1">
              <a:off x="6096000" y="3886200"/>
              <a:ext cx="762000" cy="1905000"/>
            </a:xfrm>
            <a:prstGeom prst="line">
              <a:avLst/>
            </a:prstGeom>
            <a:noFill/>
            <a:ln w="38100">
              <a:solidFill>
                <a:schemeClr val="tx1"/>
              </a:solidFill>
              <a:round/>
              <a:headEnd type="none" w="sm" len="sm"/>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Line 32">
              <a:extLst>
                <a:ext uri="{FF2B5EF4-FFF2-40B4-BE49-F238E27FC236}">
                  <a16:creationId xmlns:a16="http://schemas.microsoft.com/office/drawing/2014/main" id="{750FF814-54EE-7B9C-9BC1-911B5E1AD0A1}"/>
                </a:ext>
              </a:extLst>
            </p:cNvPr>
            <p:cNvSpPr>
              <a:spLocks noChangeShapeType="1"/>
            </p:cNvSpPr>
            <p:nvPr/>
          </p:nvSpPr>
          <p:spPr bwMode="auto">
            <a:xfrm>
              <a:off x="6096000" y="2133600"/>
              <a:ext cx="762000" cy="0"/>
            </a:xfrm>
            <a:prstGeom prst="line">
              <a:avLst/>
            </a:prstGeom>
            <a:noFill/>
            <a:ln w="38100">
              <a:solidFill>
                <a:schemeClr val="tx1"/>
              </a:solidFill>
              <a:round/>
              <a:headEnd type="none" w="sm" len="sm"/>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1" name="Rectangle 33">
            <a:extLst>
              <a:ext uri="{FF2B5EF4-FFF2-40B4-BE49-F238E27FC236}">
                <a16:creationId xmlns:a16="http://schemas.microsoft.com/office/drawing/2014/main" id="{57384F3F-C410-2529-46BE-9E6D5134ED13}"/>
              </a:ext>
            </a:extLst>
          </p:cNvPr>
          <p:cNvSpPr>
            <a:spLocks noChangeArrowheads="1"/>
          </p:cNvSpPr>
          <p:nvPr/>
        </p:nvSpPr>
        <p:spPr bwMode="auto">
          <a:xfrm>
            <a:off x="-16520" y="6675787"/>
            <a:ext cx="3201197" cy="2317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lIns="92075" tIns="46038" rIns="92075" bIns="46038">
            <a:spAutoFit/>
          </a:bodyPr>
          <a:lstStyle/>
          <a:p>
            <a:pPr marL="0" marR="0" lvl="0" indent="0" algn="ctr" defTabSz="914400" rtl="0" eaLnBrk="0" fontAlgn="auto" latinLnBrk="0" hangingPunct="0">
              <a:lnSpc>
                <a:spcPct val="8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Adapted from Meier DE, J Pall Med, 7:119-134, 2004</a:t>
            </a:r>
          </a:p>
        </p:txBody>
      </p:sp>
    </p:spTree>
    <p:extLst>
      <p:ext uri="{BB962C8B-B14F-4D97-AF65-F5344CB8AC3E}">
        <p14:creationId xmlns:p14="http://schemas.microsoft.com/office/powerpoint/2010/main" val="9586653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2BAF22-95CF-5CF0-FEF9-EEA960DFA434}"/>
              </a:ext>
            </a:extLst>
          </p:cNvPr>
          <p:cNvSpPr txBox="1">
            <a:spLocks/>
          </p:cNvSpPr>
          <p:nvPr/>
        </p:nvSpPr>
        <p:spPr>
          <a:xfrm>
            <a:off x="319896" y="196590"/>
            <a:ext cx="11872104" cy="90532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500" b="1" i="1" u="none" strike="noStrike" kern="1200" cap="none" spc="0" normalizeH="0" baseline="0" noProof="0" dirty="0">
                <a:ln>
                  <a:noFill/>
                </a:ln>
                <a:solidFill>
                  <a:prstClr val="black"/>
                </a:solidFill>
                <a:effectLst/>
                <a:uLnTx/>
                <a:uFillTx/>
                <a:latin typeface="Calibri" panose="020F0502020204030204"/>
                <a:ea typeface="+mj-ea"/>
                <a:cs typeface="Calibri Light"/>
              </a:rPr>
              <a:t>Synergistic benefits of highly-coordinated physical and behavioral health management</a:t>
            </a:r>
            <a:endParaRPr kumimoji="0" lang="en-US" sz="3500" b="1" i="1" u="none" strike="noStrike" kern="1200" cap="none" spc="0" normalizeH="0" baseline="0" noProof="0" dirty="0">
              <a:ln>
                <a:noFill/>
              </a:ln>
              <a:solidFill>
                <a:prstClr val="black"/>
              </a:solidFill>
              <a:effectLst/>
              <a:uLnTx/>
              <a:uFillTx/>
              <a:latin typeface="Calibri Light" panose="020F0302020204030204"/>
              <a:ea typeface="+mj-ea"/>
              <a:cs typeface="Calibri Light"/>
            </a:endParaRPr>
          </a:p>
        </p:txBody>
      </p:sp>
      <p:cxnSp>
        <p:nvCxnSpPr>
          <p:cNvPr id="3" name="Straight Connector 2">
            <a:extLst>
              <a:ext uri="{FF2B5EF4-FFF2-40B4-BE49-F238E27FC236}">
                <a16:creationId xmlns:a16="http://schemas.microsoft.com/office/drawing/2014/main" id="{8DB033D1-4D54-B7F4-C54A-AB8295A15BD9}"/>
              </a:ext>
            </a:extLst>
          </p:cNvPr>
          <p:cNvCxnSpPr>
            <a:cxnSpLocks/>
          </p:cNvCxnSpPr>
          <p:nvPr/>
        </p:nvCxnSpPr>
        <p:spPr>
          <a:xfrm>
            <a:off x="319896" y="1259551"/>
            <a:ext cx="11547670" cy="14377"/>
          </a:xfrm>
          <a:prstGeom prst="line">
            <a:avLst/>
          </a:prstGeom>
          <a:ln w="25400">
            <a:solidFill>
              <a:srgbClr val="10206B"/>
            </a:solidFill>
          </a:ln>
        </p:spPr>
        <p:style>
          <a:lnRef idx="1">
            <a:schemeClr val="accent1"/>
          </a:lnRef>
          <a:fillRef idx="0">
            <a:schemeClr val="accent1"/>
          </a:fillRef>
          <a:effectRef idx="0">
            <a:schemeClr val="accent1"/>
          </a:effectRef>
          <a:fontRef idx="minor">
            <a:schemeClr val="tx1"/>
          </a:fontRef>
        </p:style>
      </p:cxnSp>
      <p:sp>
        <p:nvSpPr>
          <p:cNvPr id="8" name="Content Placeholder 2">
            <a:extLst>
              <a:ext uri="{FF2B5EF4-FFF2-40B4-BE49-F238E27FC236}">
                <a16:creationId xmlns:a16="http://schemas.microsoft.com/office/drawing/2014/main" id="{8EA22107-B97F-E63C-B9AC-4DF227F8F790}"/>
              </a:ext>
            </a:extLst>
          </p:cNvPr>
          <p:cNvSpPr>
            <a:spLocks noGrp="1"/>
          </p:cNvSpPr>
          <p:nvPr>
            <p:ph idx="1"/>
          </p:nvPr>
        </p:nvSpPr>
        <p:spPr>
          <a:xfrm>
            <a:off x="319896" y="1402080"/>
            <a:ext cx="11547670" cy="4619443"/>
          </a:xfrm>
        </p:spPr>
        <p:txBody>
          <a:bodyPr>
            <a:normAutofit/>
          </a:bodyPr>
          <a:lstStyle/>
          <a:p>
            <a:r>
              <a:rPr lang="en-US" dirty="0"/>
              <a:t>Improved medical, behavioral health, financial, satisfaction and functional outcome measures compared with “treatment as usual.”</a:t>
            </a:r>
          </a:p>
          <a:p>
            <a:pPr marL="0" indent="0">
              <a:buNone/>
            </a:pPr>
            <a:endParaRPr lang="en-US" dirty="0"/>
          </a:p>
          <a:p>
            <a:r>
              <a:rPr lang="en-US" dirty="0"/>
              <a:t>Effective management of depression in ________ : </a:t>
            </a:r>
          </a:p>
          <a:p>
            <a:pPr marL="0" indent="0">
              <a:buNone/>
            </a:pPr>
            <a:endParaRPr lang="en-US" dirty="0"/>
          </a:p>
          <a:p>
            <a:pPr lvl="1"/>
            <a:r>
              <a:rPr lang="en-US" b="1" i="1" dirty="0"/>
              <a:t>cancer patients </a:t>
            </a:r>
            <a:r>
              <a:rPr lang="en-US" dirty="0"/>
              <a:t>improves fatigue, depression, and anxiety levels</a:t>
            </a:r>
          </a:p>
          <a:p>
            <a:pPr marL="457200" lvl="1" indent="0">
              <a:buNone/>
            </a:pPr>
            <a:endParaRPr lang="en-US" dirty="0"/>
          </a:p>
          <a:p>
            <a:pPr lvl="1"/>
            <a:r>
              <a:rPr lang="en-US" b="1" i="1" dirty="0"/>
              <a:t>coronary artery disease </a:t>
            </a:r>
            <a:r>
              <a:rPr lang="en-US" dirty="0"/>
              <a:t>patients improves </a:t>
            </a:r>
            <a:r>
              <a:rPr lang="en-US" i="1" dirty="0"/>
              <a:t>prognosis</a:t>
            </a:r>
            <a:r>
              <a:rPr lang="en-US" dirty="0"/>
              <a:t>, depression, and satisfaction</a:t>
            </a:r>
          </a:p>
          <a:p>
            <a:pPr marL="457200" lvl="1" indent="0">
              <a:buNone/>
            </a:pPr>
            <a:endParaRPr lang="en-US" dirty="0"/>
          </a:p>
          <a:p>
            <a:pPr lvl="1"/>
            <a:r>
              <a:rPr lang="en-US" b="1" i="1" dirty="0"/>
              <a:t>diabetes </a:t>
            </a:r>
            <a:r>
              <a:rPr lang="en-US" i="1" dirty="0"/>
              <a:t>patients</a:t>
            </a:r>
            <a:r>
              <a:rPr lang="en-US" b="1" i="1" dirty="0"/>
              <a:t> </a:t>
            </a:r>
            <a:r>
              <a:rPr lang="en-US" dirty="0"/>
              <a:t>improves </a:t>
            </a:r>
            <a:r>
              <a:rPr lang="en-US" i="1" dirty="0"/>
              <a:t>mortality</a:t>
            </a:r>
            <a:r>
              <a:rPr lang="en-US" dirty="0"/>
              <a:t>, </a:t>
            </a:r>
            <a:r>
              <a:rPr lang="en-US" i="1" dirty="0"/>
              <a:t>diabetes control</a:t>
            </a:r>
            <a:r>
              <a:rPr lang="en-US" dirty="0"/>
              <a:t>, psychosocial functioning</a:t>
            </a:r>
          </a:p>
        </p:txBody>
      </p:sp>
      <p:sp>
        <p:nvSpPr>
          <p:cNvPr id="9" name="Rectangle 8">
            <a:extLst>
              <a:ext uri="{FF2B5EF4-FFF2-40B4-BE49-F238E27FC236}">
                <a16:creationId xmlns:a16="http://schemas.microsoft.com/office/drawing/2014/main" id="{8A38AFDB-0F16-8CBA-65BE-F76AF5D87BD4}"/>
              </a:ext>
            </a:extLst>
          </p:cNvPr>
          <p:cNvSpPr/>
          <p:nvPr/>
        </p:nvSpPr>
        <p:spPr>
          <a:xfrm>
            <a:off x="-2269" y="6627168"/>
            <a:ext cx="12191999" cy="258532"/>
          </a:xfrm>
          <a:prstGeom prst="rect">
            <a:avLst/>
          </a:prstGeom>
        </p:spPr>
        <p:txBody>
          <a:bodyPr wrap="square">
            <a:spAutoFit/>
          </a:bodyPr>
          <a:lstStyle/>
          <a:p>
            <a:pPr marL="0" marR="0" lvl="0" indent="0" algn="l" defTabSz="914400" rtl="0" eaLnBrk="1" fontAlgn="auto" latinLnBrk="0" hangingPunct="1">
              <a:lnSpc>
                <a:spcPct val="90000"/>
              </a:lnSpc>
              <a:spcBef>
                <a:spcPct val="25000"/>
              </a:spcBef>
              <a:spcAft>
                <a:spcPts val="0"/>
              </a:spcAft>
              <a:buClr>
                <a:srgbClr val="954F72"/>
              </a:buClr>
              <a:buSzPct val="120000"/>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Katon et al, </a:t>
            </a:r>
            <a:r>
              <a:rPr kumimoji="0" lang="en-US" sz="1200" b="0" i="1" u="none" strike="noStrike" kern="1200" cap="none" spc="0" normalizeH="0" baseline="0" noProof="0" dirty="0">
                <a:ln>
                  <a:noFill/>
                </a:ln>
                <a:solidFill>
                  <a:prstClr val="black"/>
                </a:solidFill>
                <a:effectLst/>
                <a:uLnTx/>
                <a:uFillTx/>
                <a:latin typeface="Calibri" panose="020F0502020204030204"/>
                <a:ea typeface="+mn-ea"/>
                <a:cs typeface="+mn-cs"/>
              </a:rPr>
              <a:t>N </a:t>
            </a:r>
            <a:r>
              <a:rPr kumimoji="0" lang="en-US" sz="1200" b="0" i="1" u="none" strike="noStrike" kern="1200" cap="none" spc="0" normalizeH="0" baseline="0" noProof="0" dirty="0" err="1">
                <a:ln>
                  <a:noFill/>
                </a:ln>
                <a:solidFill>
                  <a:prstClr val="black"/>
                </a:solidFill>
                <a:effectLst/>
                <a:uLnTx/>
                <a:uFillTx/>
                <a:latin typeface="Calibri" panose="020F0502020204030204"/>
                <a:ea typeface="+mn-ea"/>
                <a:cs typeface="+mn-cs"/>
              </a:rPr>
              <a:t>Engl</a:t>
            </a:r>
            <a:r>
              <a:rPr kumimoji="0" lang="en-US" sz="1200" b="0" i="1" u="none" strike="noStrike" kern="1200" cap="none" spc="0" normalizeH="0" baseline="0" noProof="0" dirty="0">
                <a:ln>
                  <a:noFill/>
                </a:ln>
                <a:solidFill>
                  <a:prstClr val="black"/>
                </a:solidFill>
                <a:effectLst/>
                <a:uLnTx/>
                <a:uFillTx/>
                <a:latin typeface="Calibri" panose="020F0502020204030204"/>
                <a:ea typeface="+mn-ea"/>
                <a:cs typeface="+mn-cs"/>
              </a:rPr>
              <a:t> J Med</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2010;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Rollan</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et al, </a:t>
            </a:r>
            <a:r>
              <a:rPr kumimoji="0" lang="en-US" sz="1200" b="0" i="1" u="none" strike="noStrike" kern="1200" cap="none" spc="0" normalizeH="0" baseline="0" noProof="0" dirty="0">
                <a:ln>
                  <a:noFill/>
                </a:ln>
                <a:solidFill>
                  <a:prstClr val="black"/>
                </a:solidFill>
                <a:effectLst/>
                <a:uLnTx/>
                <a:uFillTx/>
                <a:latin typeface="Calibri" panose="020F0502020204030204"/>
                <a:ea typeface="+mn-ea"/>
                <a:cs typeface="+mn-cs"/>
              </a:rPr>
              <a:t>JAMA</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2009; Davidson KW et al, </a:t>
            </a:r>
            <a:r>
              <a:rPr kumimoji="0" lang="en-US" sz="1200" b="0" i="1" u="none" strike="noStrike" kern="1200" cap="none" spc="0" normalizeH="0" baseline="0" noProof="0" dirty="0">
                <a:ln>
                  <a:noFill/>
                </a:ln>
                <a:solidFill>
                  <a:prstClr val="black"/>
                </a:solidFill>
                <a:effectLst/>
                <a:uLnTx/>
                <a:uFillTx/>
                <a:latin typeface="Calibri" panose="020F0502020204030204"/>
                <a:ea typeface="+mn-ea"/>
                <a:cs typeface="+mn-cs"/>
              </a:rPr>
              <a:t>Arch Intern Med</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2010;  Ell K et al, </a:t>
            </a:r>
            <a:r>
              <a:rPr kumimoji="0" lang="en-US" sz="1200" b="0" i="1" u="none" strike="noStrike" kern="1200" cap="none" spc="0" normalizeH="0" baseline="0" noProof="0" dirty="0">
                <a:ln>
                  <a:noFill/>
                </a:ln>
                <a:solidFill>
                  <a:prstClr val="black"/>
                </a:solidFill>
                <a:effectLst/>
                <a:uLnTx/>
                <a:uFillTx/>
                <a:latin typeface="Calibri" panose="020F0502020204030204"/>
                <a:ea typeface="+mn-ea"/>
                <a:cs typeface="+mn-cs"/>
              </a:rPr>
              <a:t>Diabetes Care</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1200" b="0"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2010;  Bogner HR et al, </a:t>
            </a:r>
            <a:r>
              <a:rPr kumimoji="0" lang="en-US" sz="1200" b="0" i="1" u="none" strike="noStrike" kern="1200" cap="none" spc="0" normalizeH="0" baseline="0" noProof="0" dirty="0">
                <a:ln>
                  <a:noFill/>
                </a:ln>
                <a:solidFill>
                  <a:prstClr val="black"/>
                </a:solidFill>
                <a:effectLst/>
                <a:uLnTx/>
                <a:uFillTx/>
                <a:latin typeface="Calibri" panose="020F0502020204030204"/>
                <a:ea typeface="+mn-ea"/>
                <a:cs typeface="+mn-cs"/>
              </a:rPr>
              <a:t>Diabetes Care</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2007</a:t>
            </a:r>
          </a:p>
        </p:txBody>
      </p:sp>
    </p:spTree>
    <p:extLst>
      <p:ext uri="{BB962C8B-B14F-4D97-AF65-F5344CB8AC3E}">
        <p14:creationId xmlns:p14="http://schemas.microsoft.com/office/powerpoint/2010/main" val="29979963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744262" cy="778240"/>
          </a:xfrm>
        </p:spPr>
        <p:txBody>
          <a:bodyPr wrap="square" numCol="1" anchorCtr="0" compatLnSpc="1">
            <a:prstTxWarp prst="textNoShape">
              <a:avLst/>
            </a:prstTxWarp>
          </a:bodyPr>
          <a:lstStyle/>
          <a:p>
            <a:r>
              <a:rPr lang="en-US"/>
              <a:t>				Seminar Recording</a:t>
            </a:r>
          </a:p>
        </p:txBody>
      </p:sp>
      <p:sp>
        <p:nvSpPr>
          <p:cNvPr id="5" name="Content Placeholder 4"/>
          <p:cNvSpPr>
            <a:spLocks noGrp="1"/>
          </p:cNvSpPr>
          <p:nvPr>
            <p:ph idx="1"/>
          </p:nvPr>
        </p:nvSpPr>
        <p:spPr>
          <a:xfrm>
            <a:off x="1981200" y="1143002"/>
            <a:ext cx="7620000" cy="1066799"/>
          </a:xfrm>
        </p:spPr>
        <p:txBody>
          <a:bodyPr rtlCol="0">
            <a:normAutofit/>
          </a:bodyPr>
          <a:lstStyle/>
          <a:p>
            <a:pPr marL="109728" indent="0" algn="ctr" fontAlgn="auto">
              <a:spcAft>
                <a:spcPts val="0"/>
              </a:spcAft>
              <a:buNone/>
              <a:defRPr/>
            </a:pPr>
            <a:r>
              <a:rPr lang="en-US" sz="3600">
                <a:latin typeface="+mj-lt"/>
                <a:cs typeface="Arial" pitchFamily="34" charset="0"/>
              </a:rPr>
              <a:t> </a:t>
            </a:r>
            <a:endParaRPr lang="en-US"/>
          </a:p>
        </p:txBody>
      </p:sp>
      <p:cxnSp>
        <p:nvCxnSpPr>
          <p:cNvPr id="8" name="Straight Connector 7"/>
          <p:cNvCxnSpPr/>
          <p:nvPr/>
        </p:nvCxnSpPr>
        <p:spPr>
          <a:xfrm>
            <a:off x="2319728" y="911902"/>
            <a:ext cx="7543800" cy="0"/>
          </a:xfrm>
          <a:prstGeom prst="line">
            <a:avLst/>
          </a:prstGeom>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B49D6227-3F8D-4041-A899-33CF5DE2E3DB}"/>
              </a:ext>
            </a:extLst>
          </p:cNvPr>
          <p:cNvPicPr>
            <a:picLocks noChangeAspect="1"/>
          </p:cNvPicPr>
          <p:nvPr/>
        </p:nvPicPr>
        <p:blipFill>
          <a:blip r:embed="rId2"/>
          <a:stretch>
            <a:fillRect/>
          </a:stretch>
        </p:blipFill>
        <p:spPr>
          <a:xfrm>
            <a:off x="2389736" y="2204803"/>
            <a:ext cx="6488134" cy="1981198"/>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7D0FFCC-31B3-8E47-9B65-E6A0FE23061B}"/>
              </a:ext>
            </a:extLst>
          </p:cNvPr>
          <p:cNvSpPr/>
          <p:nvPr/>
        </p:nvSpPr>
        <p:spPr>
          <a:xfrm>
            <a:off x="298888" y="1045071"/>
            <a:ext cx="11610109" cy="2246769"/>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Behavioral health disorders have a </a:t>
            </a:r>
            <a:r>
              <a:rPr kumimoji="0" lang="en-US" sz="20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high prevalence</a:t>
            </a: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globally and contribute to: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914400" marR="0" lvl="1"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Decreased quality of life </a:t>
            </a:r>
          </a:p>
          <a:p>
            <a:pPr marL="914400" marR="0" lvl="1"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Risk for worsening other health outcomes (e.g. diabetes/hypertension management, coronary artery disease outcomes, chronic pain, etc.)</a:t>
            </a:r>
          </a:p>
          <a:p>
            <a:pPr marL="914400" marR="0" lvl="1"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Increased health care costs: </a:t>
            </a:r>
            <a:r>
              <a:rPr kumimoji="0" lang="en-US" sz="20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i.e.</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healthcare costs are more than three time greater </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for Medicaid enrollees with a psychiatric co-morbidity</a:t>
            </a: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than those without.</a:t>
            </a:r>
          </a:p>
        </p:txBody>
      </p:sp>
      <p:sp>
        <p:nvSpPr>
          <p:cNvPr id="2" name="Title 1">
            <a:extLst>
              <a:ext uri="{FF2B5EF4-FFF2-40B4-BE49-F238E27FC236}">
                <a16:creationId xmlns:a16="http://schemas.microsoft.com/office/drawing/2014/main" id="{822BAF22-95CF-5CF0-FEF9-EEA960DFA434}"/>
              </a:ext>
            </a:extLst>
          </p:cNvPr>
          <p:cNvSpPr txBox="1">
            <a:spLocks/>
          </p:cNvSpPr>
          <p:nvPr/>
        </p:nvSpPr>
        <p:spPr>
          <a:xfrm>
            <a:off x="319896" y="120390"/>
            <a:ext cx="11872104" cy="90532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1" u="none" strike="noStrike" kern="1200" cap="none" spc="0" normalizeH="0" baseline="0" noProof="0" dirty="0">
                <a:ln>
                  <a:noFill/>
                </a:ln>
                <a:solidFill>
                  <a:prstClr val="black"/>
                </a:solidFill>
                <a:effectLst/>
                <a:uLnTx/>
                <a:uFillTx/>
                <a:latin typeface="Calibri Light" panose="020F0302020204030204"/>
                <a:ea typeface="+mj-ea"/>
                <a:cs typeface="Calibri Light"/>
              </a:rPr>
              <a:t>Why pursue integrated behavioral healthcare?</a:t>
            </a:r>
            <a:endParaRPr kumimoji="0" lang="en-US" sz="4000" b="1" i="0" u="none" strike="noStrike" kern="1200" cap="none" spc="0" normalizeH="0" baseline="0" noProof="0" dirty="0">
              <a:ln>
                <a:noFill/>
              </a:ln>
              <a:solidFill>
                <a:prstClr val="black"/>
              </a:solidFill>
              <a:effectLst/>
              <a:uLnTx/>
              <a:uFillTx/>
              <a:latin typeface="Calibri Light" panose="020F0302020204030204"/>
              <a:ea typeface="+mj-ea"/>
              <a:cs typeface="Calibri Light"/>
            </a:endParaRPr>
          </a:p>
        </p:txBody>
      </p:sp>
      <p:cxnSp>
        <p:nvCxnSpPr>
          <p:cNvPr id="3" name="Straight Connector 2">
            <a:extLst>
              <a:ext uri="{FF2B5EF4-FFF2-40B4-BE49-F238E27FC236}">
                <a16:creationId xmlns:a16="http://schemas.microsoft.com/office/drawing/2014/main" id="{8DB033D1-4D54-B7F4-C54A-AB8295A15BD9}"/>
              </a:ext>
            </a:extLst>
          </p:cNvPr>
          <p:cNvCxnSpPr>
            <a:cxnSpLocks/>
          </p:cNvCxnSpPr>
          <p:nvPr/>
        </p:nvCxnSpPr>
        <p:spPr>
          <a:xfrm>
            <a:off x="319896" y="969991"/>
            <a:ext cx="11547670" cy="14377"/>
          </a:xfrm>
          <a:prstGeom prst="line">
            <a:avLst/>
          </a:prstGeom>
          <a:ln w="25400">
            <a:solidFill>
              <a:srgbClr val="10206B"/>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5B50B5F2-7954-8034-56AA-AEBB8C4B7A72}"/>
              </a:ext>
            </a:extLst>
          </p:cNvPr>
          <p:cNvSpPr txBox="1"/>
          <p:nvPr/>
        </p:nvSpPr>
        <p:spPr>
          <a:xfrm>
            <a:off x="340319" y="3474463"/>
            <a:ext cx="11568678" cy="3170099"/>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Behavioral health conditions frequently go </a:t>
            </a:r>
            <a:r>
              <a:rPr kumimoji="0" lang="en-US" sz="20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undiagnosed</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and </a:t>
            </a:r>
            <a:r>
              <a:rPr kumimoji="0" lang="en-US" sz="20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untreated</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0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i.e.</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only 22% of U.S. adults with common mental health disorders receive care from any type of mental health specialist (Wang PS et al., </a:t>
            </a:r>
            <a:r>
              <a:rPr kumimoji="0" lang="en-US" sz="20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Psych Serv, </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2005); </a:t>
            </a:r>
            <a:r>
              <a:rPr kumimoji="0" lang="en-US" sz="20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primary care patients with </a:t>
            </a:r>
            <a:r>
              <a:rPr kumimoji="0" lang="en-US" sz="20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 chronic medical condition </a:t>
            </a:r>
            <a:r>
              <a:rPr kumimoji="0" lang="en-US" sz="20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have </a:t>
            </a:r>
            <a:r>
              <a:rPr kumimoji="0" lang="en-US" sz="20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2x higher rates of psychiatric co-morbidity</a:t>
            </a:r>
            <a:r>
              <a:rPr kumimoji="0" lang="en-US" sz="20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those with </a:t>
            </a:r>
            <a:r>
              <a:rPr kumimoji="0" lang="en-US" sz="20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4 or more </a:t>
            </a:r>
            <a:r>
              <a:rPr kumimoji="0" lang="en-US" sz="20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have </a:t>
            </a:r>
            <a:r>
              <a:rPr kumimoji="0" lang="en-US" sz="20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5x higher rates</a:t>
            </a:r>
            <a:r>
              <a:rPr kumimoji="0" lang="en-US" sz="20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0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Batnett</a:t>
            </a:r>
            <a:r>
              <a:rPr kumimoji="0" lang="en-US" sz="20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K et al., Lancet, 2012)</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914400" marR="0" lvl="0" indent="-560388"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Patient engagement in specialty referral is low </a:t>
            </a:r>
          </a:p>
          <a:p>
            <a:pPr marL="914400" marR="0" lvl="0" indent="-560388"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Patients prefer receiving treatment from providers with whom they have an established relationship</a:t>
            </a:r>
          </a:p>
          <a:p>
            <a:pPr marL="914400" marR="0" lvl="0" indent="-560388"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Multimodal specialty treatment is costly to the payor</a:t>
            </a:r>
          </a:p>
        </p:txBody>
      </p:sp>
    </p:spTree>
    <p:extLst>
      <p:ext uri="{BB962C8B-B14F-4D97-AF65-F5344CB8AC3E}">
        <p14:creationId xmlns:p14="http://schemas.microsoft.com/office/powerpoint/2010/main" val="25870703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2485E3AF-6939-4213-855B-1C09DCDD2163}"/>
              </a:ext>
            </a:extLst>
          </p:cNvPr>
          <p:cNvSpPr>
            <a:spLocks noGrp="1"/>
          </p:cNvSpPr>
          <p:nvPr>
            <p:ph type="ctrTitle"/>
          </p:nvPr>
        </p:nvSpPr>
        <p:spPr>
          <a:xfrm>
            <a:off x="0" y="13636"/>
            <a:ext cx="12191999" cy="746246"/>
          </a:xfrm>
        </p:spPr>
        <p:txBody>
          <a:bodyPr>
            <a:noAutofit/>
          </a:bodyPr>
          <a:lstStyle/>
          <a:p>
            <a:r>
              <a:rPr lang="en-US" sz="3500" b="1" dirty="0"/>
              <a:t>Barriers to Accessing Behavioral Health Resources</a:t>
            </a:r>
          </a:p>
        </p:txBody>
      </p:sp>
      <p:cxnSp>
        <p:nvCxnSpPr>
          <p:cNvPr id="17" name="Straight Connector 16">
            <a:extLst>
              <a:ext uri="{FF2B5EF4-FFF2-40B4-BE49-F238E27FC236}">
                <a16:creationId xmlns:a16="http://schemas.microsoft.com/office/drawing/2014/main" id="{426A3F4B-150E-48C4-93AD-52842DC3DDD7}"/>
              </a:ext>
            </a:extLst>
          </p:cNvPr>
          <p:cNvCxnSpPr>
            <a:cxnSpLocks/>
          </p:cNvCxnSpPr>
          <p:nvPr/>
        </p:nvCxnSpPr>
        <p:spPr>
          <a:xfrm>
            <a:off x="322165" y="843187"/>
            <a:ext cx="11547670" cy="14377"/>
          </a:xfrm>
          <a:prstGeom prst="line">
            <a:avLst/>
          </a:prstGeom>
          <a:ln w="25400">
            <a:solidFill>
              <a:srgbClr val="10206B"/>
            </a:solidFill>
          </a:ln>
        </p:spPr>
        <p:style>
          <a:lnRef idx="1">
            <a:schemeClr val="accent1"/>
          </a:lnRef>
          <a:fillRef idx="0">
            <a:schemeClr val="accent1"/>
          </a:fillRef>
          <a:effectRef idx="0">
            <a:schemeClr val="accent1"/>
          </a:effectRef>
          <a:fontRef idx="minor">
            <a:schemeClr val="tx1"/>
          </a:fontRef>
        </p:style>
      </p:cxnSp>
      <p:sp>
        <p:nvSpPr>
          <p:cNvPr id="13" name="Title 1">
            <a:extLst>
              <a:ext uri="{FF2B5EF4-FFF2-40B4-BE49-F238E27FC236}">
                <a16:creationId xmlns:a16="http://schemas.microsoft.com/office/drawing/2014/main" id="{0F570478-ABE2-B6CE-59F5-F88FFCF682E9}"/>
              </a:ext>
            </a:extLst>
          </p:cNvPr>
          <p:cNvSpPr txBox="1">
            <a:spLocks/>
          </p:cNvSpPr>
          <p:nvPr/>
        </p:nvSpPr>
        <p:spPr>
          <a:xfrm>
            <a:off x="322164" y="1009964"/>
            <a:ext cx="11547670" cy="94609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514350" marR="0" lvl="0" indent="-514350" algn="l" defTabSz="914400" rtl="0" eaLnBrk="1" fontAlgn="auto" latinLnBrk="0" hangingPunct="1">
              <a:lnSpc>
                <a:spcPct val="90000"/>
              </a:lnSpc>
              <a:spcBef>
                <a:spcPct val="0"/>
              </a:spcBef>
              <a:spcAft>
                <a:spcPts val="0"/>
              </a:spcAft>
              <a:buClrTx/>
              <a:buSzTx/>
              <a:buFont typeface="+mj-lt"/>
              <a:buAutoNum type="arabicPeriod"/>
              <a:tabLst/>
              <a:defRPr/>
            </a:pPr>
            <a:r>
              <a:rPr kumimoji="0" lang="en-US" sz="3500" b="0" i="1" u="none" strike="noStrike" kern="1200" cap="none" spc="0" normalizeH="0" baseline="0" noProof="0" dirty="0">
                <a:ln>
                  <a:noFill/>
                </a:ln>
                <a:solidFill>
                  <a:prstClr val="black"/>
                </a:solidFill>
                <a:effectLst/>
                <a:uLnTx/>
                <a:uFillTx/>
                <a:latin typeface="Calibri Light" panose="020F0302020204030204"/>
                <a:ea typeface="+mj-ea"/>
                <a:cs typeface="+mj-cs"/>
              </a:rPr>
              <a:t>Demand and need far in excess of supply</a:t>
            </a:r>
          </a:p>
        </p:txBody>
      </p:sp>
      <p:sp>
        <p:nvSpPr>
          <p:cNvPr id="16" name="Title 1">
            <a:extLst>
              <a:ext uri="{FF2B5EF4-FFF2-40B4-BE49-F238E27FC236}">
                <a16:creationId xmlns:a16="http://schemas.microsoft.com/office/drawing/2014/main" id="{0A7596B8-58E5-892B-96EE-7BCE782BCF57}"/>
              </a:ext>
            </a:extLst>
          </p:cNvPr>
          <p:cNvSpPr txBox="1">
            <a:spLocks/>
          </p:cNvSpPr>
          <p:nvPr/>
        </p:nvSpPr>
        <p:spPr>
          <a:xfrm>
            <a:off x="322164" y="2346668"/>
            <a:ext cx="11547670" cy="112955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520700" marR="0" lvl="0" indent="-508000" algn="l" defTabSz="914400" rtl="0" eaLnBrk="1" fontAlgn="auto" latinLnBrk="0" hangingPunct="1">
              <a:lnSpc>
                <a:spcPct val="90000"/>
              </a:lnSpc>
              <a:spcBef>
                <a:spcPct val="0"/>
              </a:spcBef>
              <a:spcAft>
                <a:spcPts val="0"/>
              </a:spcAft>
              <a:buClrTx/>
              <a:buSzTx/>
              <a:buFontTx/>
              <a:buNone/>
              <a:tabLst/>
              <a:defRPr/>
            </a:pPr>
            <a:r>
              <a:rPr kumimoji="0" lang="en-US" sz="3500" b="0" i="1" u="none" strike="noStrike" kern="1200" cap="none" spc="0" normalizeH="0" baseline="0" noProof="0" dirty="0">
                <a:ln>
                  <a:noFill/>
                </a:ln>
                <a:solidFill>
                  <a:prstClr val="black"/>
                </a:solidFill>
                <a:effectLst/>
                <a:uLnTx/>
                <a:uFillTx/>
                <a:latin typeface="Calibri Light" panose="020F0302020204030204"/>
                <a:ea typeface="+mj-ea"/>
                <a:cs typeface="+mj-cs"/>
              </a:rPr>
              <a:t>2. 	Lack of systematic triage and low-intensity, “first-pass” interventions </a:t>
            </a:r>
          </a:p>
        </p:txBody>
      </p:sp>
      <p:sp>
        <p:nvSpPr>
          <p:cNvPr id="18" name="Title 1">
            <a:extLst>
              <a:ext uri="{FF2B5EF4-FFF2-40B4-BE49-F238E27FC236}">
                <a16:creationId xmlns:a16="http://schemas.microsoft.com/office/drawing/2014/main" id="{5CA6420F-48CA-EBA9-0903-3D0352BC4863}"/>
              </a:ext>
            </a:extLst>
          </p:cNvPr>
          <p:cNvSpPr txBox="1">
            <a:spLocks/>
          </p:cNvSpPr>
          <p:nvPr/>
        </p:nvSpPr>
        <p:spPr>
          <a:xfrm>
            <a:off x="322164" y="5386999"/>
            <a:ext cx="11547670" cy="97586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460375" marR="0" lvl="0" indent="-447675" algn="l" defTabSz="914400" rtl="0" eaLnBrk="1" fontAlgn="auto" latinLnBrk="0" hangingPunct="1">
              <a:lnSpc>
                <a:spcPct val="90000"/>
              </a:lnSpc>
              <a:spcBef>
                <a:spcPct val="0"/>
              </a:spcBef>
              <a:spcAft>
                <a:spcPts val="0"/>
              </a:spcAft>
              <a:buClrTx/>
              <a:buSzTx/>
              <a:buFontTx/>
              <a:buNone/>
              <a:tabLst/>
              <a:defRPr/>
            </a:pPr>
            <a:r>
              <a:rPr kumimoji="0" lang="en-US" sz="3200" b="0" i="1" u="none" strike="noStrike" kern="1200" cap="none" spc="0" normalizeH="0" baseline="0" noProof="0" dirty="0">
                <a:ln>
                  <a:noFill/>
                </a:ln>
                <a:solidFill>
                  <a:prstClr val="black"/>
                </a:solidFill>
                <a:effectLst/>
                <a:uLnTx/>
                <a:uFillTx/>
                <a:latin typeface="Calibri Light" panose="020F0302020204030204"/>
                <a:ea typeface="+mj-ea"/>
                <a:cs typeface="+mj-cs"/>
              </a:rPr>
              <a:t>4. Reimbursement that discourages insurance-based practices in the </a:t>
            </a:r>
            <a:r>
              <a:rPr kumimoji="0" lang="en-US" sz="3500" b="0" i="1" u="none" strike="noStrike" kern="1200" cap="none" spc="0" normalizeH="0" baseline="0" noProof="0" dirty="0">
                <a:ln>
                  <a:noFill/>
                </a:ln>
                <a:solidFill>
                  <a:prstClr val="black"/>
                </a:solidFill>
                <a:effectLst/>
                <a:uLnTx/>
                <a:uFillTx/>
                <a:latin typeface="Calibri Light" panose="020F0302020204030204"/>
                <a:ea typeface="+mj-ea"/>
                <a:cs typeface="+mj-cs"/>
              </a:rPr>
              <a:t>community</a:t>
            </a:r>
            <a:r>
              <a:rPr kumimoji="0" lang="en-US" sz="3200" b="0" i="1" u="none" strike="noStrike" kern="1200" cap="none" spc="0" normalizeH="0" baseline="0" noProof="0" dirty="0">
                <a:ln>
                  <a:noFill/>
                </a:ln>
                <a:solidFill>
                  <a:prstClr val="black"/>
                </a:solidFill>
                <a:effectLst/>
                <a:uLnTx/>
                <a:uFillTx/>
                <a:latin typeface="Calibri Light" panose="020F0302020204030204"/>
                <a:ea typeface="+mj-ea"/>
                <a:cs typeface="+mj-cs"/>
              </a:rPr>
              <a:t> 	</a:t>
            </a:r>
          </a:p>
        </p:txBody>
      </p:sp>
      <p:sp>
        <p:nvSpPr>
          <p:cNvPr id="2" name="Title 1">
            <a:extLst>
              <a:ext uri="{FF2B5EF4-FFF2-40B4-BE49-F238E27FC236}">
                <a16:creationId xmlns:a16="http://schemas.microsoft.com/office/drawing/2014/main" id="{6617BD7C-D3E6-1CD2-6D56-392146D084F3}"/>
              </a:ext>
            </a:extLst>
          </p:cNvPr>
          <p:cNvSpPr txBox="1">
            <a:spLocks/>
          </p:cNvSpPr>
          <p:nvPr/>
        </p:nvSpPr>
        <p:spPr>
          <a:xfrm>
            <a:off x="322164" y="3866833"/>
            <a:ext cx="11547670" cy="112955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460375" marR="0" lvl="0" indent="-447675" algn="l" defTabSz="914400" rtl="0" eaLnBrk="1" fontAlgn="auto" latinLnBrk="0" hangingPunct="1">
              <a:lnSpc>
                <a:spcPct val="90000"/>
              </a:lnSpc>
              <a:spcBef>
                <a:spcPct val="0"/>
              </a:spcBef>
              <a:spcAft>
                <a:spcPts val="0"/>
              </a:spcAft>
              <a:buClrTx/>
              <a:buSzTx/>
              <a:buFontTx/>
              <a:buNone/>
              <a:tabLst/>
              <a:defRPr/>
            </a:pPr>
            <a:r>
              <a:rPr kumimoji="0" lang="en-US" sz="3500" b="0" i="1" u="none" strike="noStrike" kern="1200" cap="none" spc="0" normalizeH="0" baseline="0" noProof="0" dirty="0">
                <a:ln>
                  <a:noFill/>
                </a:ln>
                <a:solidFill>
                  <a:prstClr val="black"/>
                </a:solidFill>
                <a:effectLst/>
                <a:uLnTx/>
                <a:uFillTx/>
                <a:latin typeface="Calibri Light" panose="020F0302020204030204"/>
                <a:ea typeface="+mj-ea"/>
                <a:cs typeface="+mj-cs"/>
              </a:rPr>
              <a:t>3. 	Absence of care navigation support for patients and non-specialty clinicians</a:t>
            </a:r>
          </a:p>
        </p:txBody>
      </p:sp>
    </p:spTree>
    <p:extLst>
      <p:ext uri="{BB962C8B-B14F-4D97-AF65-F5344CB8AC3E}">
        <p14:creationId xmlns:p14="http://schemas.microsoft.com/office/powerpoint/2010/main" val="16002537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6" grpId="0"/>
      <p:bldP spid="18" grpId="0"/>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2485E3AF-6939-4213-855B-1C09DCDD2163}"/>
              </a:ext>
            </a:extLst>
          </p:cNvPr>
          <p:cNvSpPr>
            <a:spLocks noGrp="1"/>
          </p:cNvSpPr>
          <p:nvPr>
            <p:ph type="ctrTitle"/>
          </p:nvPr>
        </p:nvSpPr>
        <p:spPr>
          <a:xfrm>
            <a:off x="0" y="13636"/>
            <a:ext cx="12191999" cy="746246"/>
          </a:xfrm>
        </p:spPr>
        <p:txBody>
          <a:bodyPr>
            <a:noAutofit/>
          </a:bodyPr>
          <a:lstStyle/>
          <a:p>
            <a:r>
              <a:rPr lang="en-US" sz="3500" b="1" dirty="0">
                <a:latin typeface="Calibri" panose="020F0502020204030204" pitchFamily="34" charset="0"/>
                <a:cs typeface="Calibri" panose="020F0502020204030204" pitchFamily="34" charset="0"/>
              </a:rPr>
              <a:t>The current model of 1:1 referral </a:t>
            </a:r>
            <a:r>
              <a:rPr lang="en-US" sz="3500" b="1" i="1" dirty="0">
                <a:latin typeface="Calibri" panose="020F0502020204030204" pitchFamily="34" charset="0"/>
                <a:cs typeface="Calibri" panose="020F0502020204030204" pitchFamily="34" charset="0"/>
              </a:rPr>
              <a:t>does not work</a:t>
            </a:r>
            <a:endParaRPr lang="en-US" sz="3500" b="1" dirty="0">
              <a:latin typeface="Calibri" panose="020F0502020204030204" pitchFamily="34" charset="0"/>
              <a:cs typeface="Calibri" panose="020F0502020204030204" pitchFamily="34" charset="0"/>
            </a:endParaRPr>
          </a:p>
        </p:txBody>
      </p:sp>
      <p:cxnSp>
        <p:nvCxnSpPr>
          <p:cNvPr id="17" name="Straight Connector 16">
            <a:extLst>
              <a:ext uri="{FF2B5EF4-FFF2-40B4-BE49-F238E27FC236}">
                <a16:creationId xmlns:a16="http://schemas.microsoft.com/office/drawing/2014/main" id="{426A3F4B-150E-48C4-93AD-52842DC3DDD7}"/>
              </a:ext>
            </a:extLst>
          </p:cNvPr>
          <p:cNvCxnSpPr>
            <a:cxnSpLocks/>
          </p:cNvCxnSpPr>
          <p:nvPr/>
        </p:nvCxnSpPr>
        <p:spPr>
          <a:xfrm>
            <a:off x="322165" y="843187"/>
            <a:ext cx="11547670" cy="14377"/>
          </a:xfrm>
          <a:prstGeom prst="line">
            <a:avLst/>
          </a:prstGeom>
          <a:ln w="25400">
            <a:solidFill>
              <a:srgbClr val="10206B"/>
            </a:solidFill>
          </a:ln>
        </p:spPr>
        <p:style>
          <a:lnRef idx="1">
            <a:schemeClr val="accent1"/>
          </a:lnRef>
          <a:fillRef idx="0">
            <a:schemeClr val="accent1"/>
          </a:fillRef>
          <a:effectRef idx="0">
            <a:schemeClr val="accent1"/>
          </a:effectRef>
          <a:fontRef idx="minor">
            <a:schemeClr val="tx1"/>
          </a:fontRef>
        </p:style>
      </p:cxnSp>
      <p:pic>
        <p:nvPicPr>
          <p:cNvPr id="16" name="Picture 15" descr="EmoryHealthcare.eps">
            <a:extLst>
              <a:ext uri="{FF2B5EF4-FFF2-40B4-BE49-F238E27FC236}">
                <a16:creationId xmlns:a16="http://schemas.microsoft.com/office/drawing/2014/main" id="{BD9C06D0-C98A-6C49-8439-4D5FC6689D80}"/>
              </a:ext>
            </a:extLst>
          </p:cNvPr>
          <p:cNvPicPr>
            <a:picLocks noChangeAspect="1"/>
          </p:cNvPicPr>
          <p:nvPr/>
        </p:nvPicPr>
        <p:blipFill>
          <a:blip r:embed="rId3"/>
          <a:stretch>
            <a:fillRect/>
          </a:stretch>
        </p:blipFill>
        <p:spPr>
          <a:xfrm>
            <a:off x="425809" y="1131380"/>
            <a:ext cx="2458087" cy="851337"/>
          </a:xfrm>
          <a:prstGeom prst="rect">
            <a:avLst/>
          </a:prstGeom>
        </p:spPr>
      </p:pic>
      <p:grpSp>
        <p:nvGrpSpPr>
          <p:cNvPr id="6" name="Group 5">
            <a:extLst>
              <a:ext uri="{FF2B5EF4-FFF2-40B4-BE49-F238E27FC236}">
                <a16:creationId xmlns:a16="http://schemas.microsoft.com/office/drawing/2014/main" id="{B76FA709-7EC9-726D-ABCB-4EE651934794}"/>
              </a:ext>
            </a:extLst>
          </p:cNvPr>
          <p:cNvGrpSpPr/>
          <p:nvPr/>
        </p:nvGrpSpPr>
        <p:grpSpPr>
          <a:xfrm>
            <a:off x="3229209" y="1134146"/>
            <a:ext cx="8962791" cy="2550248"/>
            <a:chOff x="3229209" y="1134146"/>
            <a:chExt cx="8962791" cy="2550248"/>
          </a:xfrm>
        </p:grpSpPr>
        <p:grpSp>
          <p:nvGrpSpPr>
            <p:cNvPr id="3" name="Group 2">
              <a:extLst>
                <a:ext uri="{FF2B5EF4-FFF2-40B4-BE49-F238E27FC236}">
                  <a16:creationId xmlns:a16="http://schemas.microsoft.com/office/drawing/2014/main" id="{EFED4B74-EE44-5DA4-657E-8047BB9145B2}"/>
                </a:ext>
              </a:extLst>
            </p:cNvPr>
            <p:cNvGrpSpPr/>
            <p:nvPr/>
          </p:nvGrpSpPr>
          <p:grpSpPr>
            <a:xfrm>
              <a:off x="3229209" y="1134146"/>
              <a:ext cx="8759477" cy="2550248"/>
              <a:chOff x="3229209" y="1134146"/>
              <a:chExt cx="8759477" cy="2550248"/>
            </a:xfrm>
          </p:grpSpPr>
          <p:pic>
            <p:nvPicPr>
              <p:cNvPr id="26" name="Picture 25" descr="Diagram, schematic&#10;&#10;Description automatically generated">
                <a:extLst>
                  <a:ext uri="{FF2B5EF4-FFF2-40B4-BE49-F238E27FC236}">
                    <a16:creationId xmlns:a16="http://schemas.microsoft.com/office/drawing/2014/main" id="{C9F595C6-7CB5-4287-F38B-C74B6369DD2D}"/>
                  </a:ext>
                </a:extLst>
              </p:cNvPr>
              <p:cNvPicPr>
                <a:picLocks noChangeAspect="1"/>
              </p:cNvPicPr>
              <p:nvPr/>
            </p:nvPicPr>
            <p:blipFill rotWithShape="1">
              <a:blip r:embed="rId4"/>
              <a:srcRect t="15451" r="70287" b="62344"/>
              <a:stretch/>
            </p:blipFill>
            <p:spPr>
              <a:xfrm>
                <a:off x="3229209" y="1244863"/>
                <a:ext cx="4517932" cy="2439531"/>
              </a:xfrm>
              <a:prstGeom prst="rect">
                <a:avLst/>
              </a:prstGeom>
            </p:spPr>
          </p:pic>
          <p:pic>
            <p:nvPicPr>
              <p:cNvPr id="18" name="Picture 17" descr="Diagram, schematic&#10;&#10;Description automatically generated">
                <a:extLst>
                  <a:ext uri="{FF2B5EF4-FFF2-40B4-BE49-F238E27FC236}">
                    <a16:creationId xmlns:a16="http://schemas.microsoft.com/office/drawing/2014/main" id="{941024C9-6080-1043-BC87-ECB10160B989}"/>
                  </a:ext>
                </a:extLst>
              </p:cNvPr>
              <p:cNvPicPr>
                <a:picLocks noChangeAspect="1"/>
              </p:cNvPicPr>
              <p:nvPr/>
            </p:nvPicPr>
            <p:blipFill rotWithShape="1">
              <a:blip r:embed="rId4"/>
              <a:srcRect l="3487" t="73537" r="54217" b="3057"/>
              <a:stretch/>
            </p:blipFill>
            <p:spPr>
              <a:xfrm>
                <a:off x="7705993" y="1134146"/>
                <a:ext cx="4282693" cy="1712360"/>
              </a:xfrm>
              <a:prstGeom prst="rect">
                <a:avLst/>
              </a:prstGeom>
            </p:spPr>
          </p:pic>
        </p:grpSp>
        <p:sp>
          <p:nvSpPr>
            <p:cNvPr id="14" name="Rectangle 13">
              <a:extLst>
                <a:ext uri="{FF2B5EF4-FFF2-40B4-BE49-F238E27FC236}">
                  <a16:creationId xmlns:a16="http://schemas.microsoft.com/office/drawing/2014/main" id="{8FBD7631-6BEE-3C4F-9693-9294496D3191}"/>
                </a:ext>
              </a:extLst>
            </p:cNvPr>
            <p:cNvSpPr/>
            <p:nvPr/>
          </p:nvSpPr>
          <p:spPr>
            <a:xfrm flipV="1">
              <a:off x="10954683" y="1389202"/>
              <a:ext cx="1237317" cy="15077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4" name="Group 3">
            <a:extLst>
              <a:ext uri="{FF2B5EF4-FFF2-40B4-BE49-F238E27FC236}">
                <a16:creationId xmlns:a16="http://schemas.microsoft.com/office/drawing/2014/main" id="{181543C7-172A-5EF2-E2FD-7B11608A7D56}"/>
              </a:ext>
            </a:extLst>
          </p:cNvPr>
          <p:cNvGrpSpPr/>
          <p:nvPr/>
        </p:nvGrpSpPr>
        <p:grpSpPr>
          <a:xfrm>
            <a:off x="354091" y="3627300"/>
            <a:ext cx="11126839" cy="3043449"/>
            <a:chOff x="354091" y="3627300"/>
            <a:chExt cx="11126839" cy="3043449"/>
          </a:xfrm>
        </p:grpSpPr>
        <p:pic>
          <p:nvPicPr>
            <p:cNvPr id="13" name="Picture 12" descr="Diagram, schematic&#10;&#10;Description automatically generated">
              <a:extLst>
                <a:ext uri="{FF2B5EF4-FFF2-40B4-BE49-F238E27FC236}">
                  <a16:creationId xmlns:a16="http://schemas.microsoft.com/office/drawing/2014/main" id="{8705DB17-4EC1-E441-A1F3-87C10C59E090}"/>
                </a:ext>
              </a:extLst>
            </p:cNvPr>
            <p:cNvPicPr>
              <a:picLocks noChangeAspect="1"/>
            </p:cNvPicPr>
            <p:nvPr/>
          </p:nvPicPr>
          <p:blipFill rotWithShape="1">
            <a:blip r:embed="rId4"/>
            <a:srcRect l="4752" t="41087" r="70287" b="35785"/>
            <a:stretch/>
          </p:blipFill>
          <p:spPr>
            <a:xfrm>
              <a:off x="3992861" y="4129863"/>
              <a:ext cx="3795427" cy="2540886"/>
            </a:xfrm>
            <a:prstGeom prst="rect">
              <a:avLst/>
            </a:prstGeom>
          </p:spPr>
        </p:pic>
        <p:pic>
          <p:nvPicPr>
            <p:cNvPr id="8" name="Picture 7" descr="Diagram, schematic&#10;&#10;Description automatically generated">
              <a:extLst>
                <a:ext uri="{FF2B5EF4-FFF2-40B4-BE49-F238E27FC236}">
                  <a16:creationId xmlns:a16="http://schemas.microsoft.com/office/drawing/2014/main" id="{BD7A5982-72B8-D041-924F-82FA9502980E}"/>
                </a:ext>
              </a:extLst>
            </p:cNvPr>
            <p:cNvPicPr>
              <a:picLocks noChangeAspect="1"/>
            </p:cNvPicPr>
            <p:nvPr/>
          </p:nvPicPr>
          <p:blipFill rotWithShape="1">
            <a:blip r:embed="rId4"/>
            <a:srcRect l="4886" t="39933" r="70287" b="35785"/>
            <a:stretch/>
          </p:blipFill>
          <p:spPr>
            <a:xfrm>
              <a:off x="354091" y="4003029"/>
              <a:ext cx="3774937" cy="2667720"/>
            </a:xfrm>
            <a:prstGeom prst="rect">
              <a:avLst/>
            </a:prstGeom>
          </p:spPr>
        </p:pic>
        <p:pic>
          <p:nvPicPr>
            <p:cNvPr id="9" name="Picture 8" descr="Diagram, schematic&#10;&#10;Description automatically generated">
              <a:extLst>
                <a:ext uri="{FF2B5EF4-FFF2-40B4-BE49-F238E27FC236}">
                  <a16:creationId xmlns:a16="http://schemas.microsoft.com/office/drawing/2014/main" id="{84407E39-C982-DD4F-839C-EB3FFB3B6C37}"/>
                </a:ext>
              </a:extLst>
            </p:cNvPr>
            <p:cNvPicPr>
              <a:picLocks noChangeAspect="1"/>
            </p:cNvPicPr>
            <p:nvPr/>
          </p:nvPicPr>
          <p:blipFill rotWithShape="1">
            <a:blip r:embed="rId4"/>
            <a:srcRect l="4886" t="39933" r="70287" b="35785"/>
            <a:stretch/>
          </p:blipFill>
          <p:spPr>
            <a:xfrm>
              <a:off x="7705993" y="4003029"/>
              <a:ext cx="3774937" cy="2667720"/>
            </a:xfrm>
            <a:prstGeom prst="rect">
              <a:avLst/>
            </a:prstGeom>
          </p:spPr>
        </p:pic>
        <p:grpSp>
          <p:nvGrpSpPr>
            <p:cNvPr id="11" name="Group 10">
              <a:extLst>
                <a:ext uri="{FF2B5EF4-FFF2-40B4-BE49-F238E27FC236}">
                  <a16:creationId xmlns:a16="http://schemas.microsoft.com/office/drawing/2014/main" id="{F33BD8B5-28E7-1E47-9227-38510BDD5FE8}"/>
                </a:ext>
              </a:extLst>
            </p:cNvPr>
            <p:cNvGrpSpPr/>
            <p:nvPr/>
          </p:nvGrpSpPr>
          <p:grpSpPr>
            <a:xfrm rot="3344558">
              <a:off x="4074731" y="2940637"/>
              <a:ext cx="308571" cy="1681898"/>
              <a:chOff x="1613869" y="2455687"/>
              <a:chExt cx="254691" cy="896511"/>
            </a:xfrm>
          </p:grpSpPr>
          <p:cxnSp>
            <p:nvCxnSpPr>
              <p:cNvPr id="15" name="Straight Connector 14">
                <a:extLst>
                  <a:ext uri="{FF2B5EF4-FFF2-40B4-BE49-F238E27FC236}">
                    <a16:creationId xmlns:a16="http://schemas.microsoft.com/office/drawing/2014/main" id="{8B55CED5-28B3-5347-9C8B-84A88512EC4E}"/>
                  </a:ext>
                </a:extLst>
              </p:cNvPr>
              <p:cNvCxnSpPr>
                <a:cxnSpLocks/>
              </p:cNvCxnSpPr>
              <p:nvPr/>
            </p:nvCxnSpPr>
            <p:spPr>
              <a:xfrm>
                <a:off x="1613869" y="2455687"/>
                <a:ext cx="254691" cy="0"/>
              </a:xfrm>
              <a:prstGeom prst="line">
                <a:avLst/>
              </a:prstGeom>
              <a:ln w="12700">
                <a:solidFill>
                  <a:srgbClr val="BD1E2E"/>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BD37C75C-E746-474B-B7C9-6F85A14BB5F0}"/>
                  </a:ext>
                </a:extLst>
              </p:cNvPr>
              <p:cNvCxnSpPr/>
              <p:nvPr/>
            </p:nvCxnSpPr>
            <p:spPr>
              <a:xfrm>
                <a:off x="1737313" y="2460037"/>
                <a:ext cx="0" cy="892161"/>
              </a:xfrm>
              <a:prstGeom prst="line">
                <a:avLst/>
              </a:prstGeom>
              <a:ln w="12700">
                <a:solidFill>
                  <a:srgbClr val="BD1E2E"/>
                </a:solidFill>
              </a:ln>
            </p:spPr>
            <p:style>
              <a:lnRef idx="1">
                <a:schemeClr val="accent1"/>
              </a:lnRef>
              <a:fillRef idx="0">
                <a:schemeClr val="accent1"/>
              </a:fillRef>
              <a:effectRef idx="0">
                <a:schemeClr val="accent1"/>
              </a:effectRef>
              <a:fontRef idx="minor">
                <a:schemeClr val="tx1"/>
              </a:fontRef>
            </p:style>
          </p:cxnSp>
        </p:grpSp>
        <p:grpSp>
          <p:nvGrpSpPr>
            <p:cNvPr id="20" name="Group 19">
              <a:extLst>
                <a:ext uri="{FF2B5EF4-FFF2-40B4-BE49-F238E27FC236}">
                  <a16:creationId xmlns:a16="http://schemas.microsoft.com/office/drawing/2014/main" id="{676A0ABE-87CA-084A-8FD0-623D98F13575}"/>
                </a:ext>
              </a:extLst>
            </p:cNvPr>
            <p:cNvGrpSpPr/>
            <p:nvPr/>
          </p:nvGrpSpPr>
          <p:grpSpPr>
            <a:xfrm rot="18255442" flipH="1">
              <a:off x="7972541" y="2940637"/>
              <a:ext cx="308571" cy="1681898"/>
              <a:chOff x="1613869" y="2455687"/>
              <a:chExt cx="254691" cy="896511"/>
            </a:xfrm>
          </p:grpSpPr>
          <p:cxnSp>
            <p:nvCxnSpPr>
              <p:cNvPr id="21" name="Straight Connector 20">
                <a:extLst>
                  <a:ext uri="{FF2B5EF4-FFF2-40B4-BE49-F238E27FC236}">
                    <a16:creationId xmlns:a16="http://schemas.microsoft.com/office/drawing/2014/main" id="{D30812EE-D9B3-7344-84CD-95BC62224042}"/>
                  </a:ext>
                </a:extLst>
              </p:cNvPr>
              <p:cNvCxnSpPr/>
              <p:nvPr/>
            </p:nvCxnSpPr>
            <p:spPr>
              <a:xfrm>
                <a:off x="1737313" y="2460037"/>
                <a:ext cx="0" cy="892161"/>
              </a:xfrm>
              <a:prstGeom prst="line">
                <a:avLst/>
              </a:prstGeom>
              <a:ln w="12700">
                <a:solidFill>
                  <a:srgbClr val="BD1E2E"/>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3E97987-0421-A943-8478-97F94220C8E1}"/>
                  </a:ext>
                </a:extLst>
              </p:cNvPr>
              <p:cNvCxnSpPr>
                <a:cxnSpLocks/>
              </p:cNvCxnSpPr>
              <p:nvPr/>
            </p:nvCxnSpPr>
            <p:spPr>
              <a:xfrm>
                <a:off x="1613869" y="2455687"/>
                <a:ext cx="254691" cy="0"/>
              </a:xfrm>
              <a:prstGeom prst="line">
                <a:avLst/>
              </a:prstGeom>
              <a:ln w="12700">
                <a:solidFill>
                  <a:srgbClr val="BD1E2E"/>
                </a:solidFill>
              </a:ln>
            </p:spPr>
            <p:style>
              <a:lnRef idx="1">
                <a:schemeClr val="accent1"/>
              </a:lnRef>
              <a:fillRef idx="0">
                <a:schemeClr val="accent1"/>
              </a:fillRef>
              <a:effectRef idx="0">
                <a:schemeClr val="accent1"/>
              </a:effectRef>
              <a:fontRef idx="minor">
                <a:schemeClr val="tx1"/>
              </a:fontRef>
            </p:style>
          </p:cxnSp>
        </p:grpSp>
        <p:grpSp>
          <p:nvGrpSpPr>
            <p:cNvPr id="23" name="Group 22">
              <a:extLst>
                <a:ext uri="{FF2B5EF4-FFF2-40B4-BE49-F238E27FC236}">
                  <a16:creationId xmlns:a16="http://schemas.microsoft.com/office/drawing/2014/main" id="{79A4392A-1564-6947-A06F-057BA3EE2550}"/>
                </a:ext>
              </a:extLst>
            </p:cNvPr>
            <p:cNvGrpSpPr/>
            <p:nvPr/>
          </p:nvGrpSpPr>
          <p:grpSpPr>
            <a:xfrm flipH="1">
              <a:off x="6023636" y="3694313"/>
              <a:ext cx="308571" cy="308719"/>
              <a:chOff x="1613869" y="2455687"/>
              <a:chExt cx="254691" cy="164558"/>
            </a:xfrm>
          </p:grpSpPr>
          <p:cxnSp>
            <p:nvCxnSpPr>
              <p:cNvPr id="24" name="Straight Connector 23">
                <a:extLst>
                  <a:ext uri="{FF2B5EF4-FFF2-40B4-BE49-F238E27FC236}">
                    <a16:creationId xmlns:a16="http://schemas.microsoft.com/office/drawing/2014/main" id="{24A8C1E6-5D8A-BD43-A110-966424CF1998}"/>
                  </a:ext>
                </a:extLst>
              </p:cNvPr>
              <p:cNvCxnSpPr>
                <a:cxnSpLocks/>
              </p:cNvCxnSpPr>
              <p:nvPr/>
            </p:nvCxnSpPr>
            <p:spPr>
              <a:xfrm flipH="1">
                <a:off x="1737313" y="2460037"/>
                <a:ext cx="0" cy="160208"/>
              </a:xfrm>
              <a:prstGeom prst="line">
                <a:avLst/>
              </a:prstGeom>
              <a:ln w="12700">
                <a:solidFill>
                  <a:srgbClr val="BD1E2E"/>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349C2E98-18B3-844B-9D86-E9F0ADF3DEF9}"/>
                  </a:ext>
                </a:extLst>
              </p:cNvPr>
              <p:cNvCxnSpPr>
                <a:cxnSpLocks/>
              </p:cNvCxnSpPr>
              <p:nvPr/>
            </p:nvCxnSpPr>
            <p:spPr>
              <a:xfrm>
                <a:off x="1613869" y="2455687"/>
                <a:ext cx="254691" cy="0"/>
              </a:xfrm>
              <a:prstGeom prst="line">
                <a:avLst/>
              </a:prstGeom>
              <a:ln w="12700">
                <a:solidFill>
                  <a:srgbClr val="BD1E2E"/>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3101665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2485E3AF-6939-4213-855B-1C09DCDD2163}"/>
              </a:ext>
            </a:extLst>
          </p:cNvPr>
          <p:cNvSpPr>
            <a:spLocks noGrp="1"/>
          </p:cNvSpPr>
          <p:nvPr>
            <p:ph type="ctrTitle"/>
          </p:nvPr>
        </p:nvSpPr>
        <p:spPr>
          <a:xfrm>
            <a:off x="0" y="13636"/>
            <a:ext cx="12191999" cy="746246"/>
          </a:xfrm>
        </p:spPr>
        <p:txBody>
          <a:bodyPr>
            <a:noAutofit/>
          </a:bodyPr>
          <a:lstStyle/>
          <a:p>
            <a:r>
              <a:rPr lang="en-US" sz="3500" b="1" i="1" dirty="0"/>
              <a:t>Emory Integrated Behavioral Health – Our True North</a:t>
            </a:r>
          </a:p>
        </p:txBody>
      </p:sp>
      <p:cxnSp>
        <p:nvCxnSpPr>
          <p:cNvPr id="17" name="Straight Connector 16">
            <a:extLst>
              <a:ext uri="{FF2B5EF4-FFF2-40B4-BE49-F238E27FC236}">
                <a16:creationId xmlns:a16="http://schemas.microsoft.com/office/drawing/2014/main" id="{426A3F4B-150E-48C4-93AD-52842DC3DDD7}"/>
              </a:ext>
            </a:extLst>
          </p:cNvPr>
          <p:cNvCxnSpPr>
            <a:cxnSpLocks/>
          </p:cNvCxnSpPr>
          <p:nvPr/>
        </p:nvCxnSpPr>
        <p:spPr>
          <a:xfrm>
            <a:off x="322165" y="843187"/>
            <a:ext cx="11547670" cy="14377"/>
          </a:xfrm>
          <a:prstGeom prst="line">
            <a:avLst/>
          </a:prstGeom>
          <a:ln w="25400">
            <a:solidFill>
              <a:srgbClr val="10206B"/>
            </a:solidFill>
          </a:ln>
        </p:spPr>
        <p:style>
          <a:lnRef idx="1">
            <a:schemeClr val="accent1"/>
          </a:lnRef>
          <a:fillRef idx="0">
            <a:schemeClr val="accent1"/>
          </a:fillRef>
          <a:effectRef idx="0">
            <a:schemeClr val="accent1"/>
          </a:effectRef>
          <a:fontRef idx="minor">
            <a:schemeClr val="tx1"/>
          </a:fontRef>
        </p:style>
      </p:cxnSp>
      <p:sp>
        <p:nvSpPr>
          <p:cNvPr id="2" name="Triangle 1">
            <a:extLst>
              <a:ext uri="{FF2B5EF4-FFF2-40B4-BE49-F238E27FC236}">
                <a16:creationId xmlns:a16="http://schemas.microsoft.com/office/drawing/2014/main" id="{C6C3F5B1-C4F1-AE1A-3834-A9012C31DC61}"/>
              </a:ext>
            </a:extLst>
          </p:cNvPr>
          <p:cNvSpPr/>
          <p:nvPr/>
        </p:nvSpPr>
        <p:spPr>
          <a:xfrm>
            <a:off x="576349" y="945024"/>
            <a:ext cx="11039302" cy="5846837"/>
          </a:xfrm>
          <a:prstGeom prst="triangle">
            <a:avLst/>
          </a:prstGeom>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5875" marR="0" lvl="1"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8" name="Group 7">
            <a:extLst>
              <a:ext uri="{FF2B5EF4-FFF2-40B4-BE49-F238E27FC236}">
                <a16:creationId xmlns:a16="http://schemas.microsoft.com/office/drawing/2014/main" id="{3A390E92-EE35-3B8B-129D-B0551ECD9FA7}"/>
              </a:ext>
            </a:extLst>
          </p:cNvPr>
          <p:cNvGrpSpPr/>
          <p:nvPr/>
        </p:nvGrpSpPr>
        <p:grpSpPr>
          <a:xfrm>
            <a:off x="5623560" y="796082"/>
            <a:ext cx="944881" cy="1085512"/>
            <a:chOff x="2646217" y="648489"/>
            <a:chExt cx="928255" cy="1085512"/>
          </a:xfrm>
        </p:grpSpPr>
        <p:pic>
          <p:nvPicPr>
            <p:cNvPr id="9" name="Graphic 8" descr="Map compass outline">
              <a:extLst>
                <a:ext uri="{FF2B5EF4-FFF2-40B4-BE49-F238E27FC236}">
                  <a16:creationId xmlns:a16="http://schemas.microsoft.com/office/drawing/2014/main" id="{FEC28829-D787-6068-9B9B-70A34FA9F42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646217" y="819601"/>
              <a:ext cx="928255" cy="914400"/>
            </a:xfrm>
            <a:prstGeom prst="rect">
              <a:avLst/>
            </a:prstGeom>
          </p:spPr>
        </p:pic>
        <p:sp>
          <p:nvSpPr>
            <p:cNvPr id="10" name="TextBox 9">
              <a:extLst>
                <a:ext uri="{FF2B5EF4-FFF2-40B4-BE49-F238E27FC236}">
                  <a16:creationId xmlns:a16="http://schemas.microsoft.com/office/drawing/2014/main" id="{7FBBDAF7-E754-7FCE-ED10-B8EA4B9EB426}"/>
                </a:ext>
              </a:extLst>
            </p:cNvPr>
            <p:cNvSpPr txBox="1"/>
            <p:nvPr/>
          </p:nvSpPr>
          <p:spPr>
            <a:xfrm>
              <a:off x="2921029" y="648489"/>
              <a:ext cx="37863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Georgia" panose="02040502050405020303" pitchFamily="18" charset="0"/>
                  <a:ea typeface="+mn-ea"/>
                  <a:cs typeface="+mn-cs"/>
                </a:rPr>
                <a:t>N</a:t>
              </a:r>
            </a:p>
          </p:txBody>
        </p:sp>
      </p:grpSp>
      <p:sp>
        <p:nvSpPr>
          <p:cNvPr id="4" name="Rounded Rectangle 3">
            <a:extLst>
              <a:ext uri="{FF2B5EF4-FFF2-40B4-BE49-F238E27FC236}">
                <a16:creationId xmlns:a16="http://schemas.microsoft.com/office/drawing/2014/main" id="{BF8B211A-D2FC-3902-95CD-5F63E92A0868}"/>
              </a:ext>
            </a:extLst>
          </p:cNvPr>
          <p:cNvSpPr/>
          <p:nvPr/>
        </p:nvSpPr>
        <p:spPr>
          <a:xfrm>
            <a:off x="2158703" y="1804152"/>
            <a:ext cx="7874594" cy="829043"/>
          </a:xfrm>
          <a:prstGeom prst="roundRect">
            <a:avLst/>
          </a:prstGeom>
          <a:solidFill>
            <a:schemeClr val="accent1">
              <a:alpha val="79789"/>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MISSION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Expand access to timely mental health resources at the appropriately level of care</a:t>
            </a:r>
          </a:p>
        </p:txBody>
      </p:sp>
      <p:sp>
        <p:nvSpPr>
          <p:cNvPr id="11" name="Rounded Rectangle 10">
            <a:extLst>
              <a:ext uri="{FF2B5EF4-FFF2-40B4-BE49-F238E27FC236}">
                <a16:creationId xmlns:a16="http://schemas.microsoft.com/office/drawing/2014/main" id="{EE2C6570-089A-1F5C-6146-75E4DE244169}"/>
              </a:ext>
            </a:extLst>
          </p:cNvPr>
          <p:cNvSpPr/>
          <p:nvPr/>
        </p:nvSpPr>
        <p:spPr>
          <a:xfrm>
            <a:off x="1845450" y="2719547"/>
            <a:ext cx="8501101" cy="914400"/>
          </a:xfrm>
          <a:prstGeom prst="roundRect">
            <a:avLst/>
          </a:prstGeom>
          <a:solidFill>
            <a:schemeClr val="accent1">
              <a:lumMod val="50000"/>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VISION</a:t>
            </a:r>
          </a:p>
          <a:p>
            <a:pPr marL="15875" marR="0" lvl="1"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Seamless entry, transition, and egress from anywhere within the health system</a:t>
            </a:r>
          </a:p>
        </p:txBody>
      </p:sp>
      <p:grpSp>
        <p:nvGrpSpPr>
          <p:cNvPr id="25" name="Group 24">
            <a:extLst>
              <a:ext uri="{FF2B5EF4-FFF2-40B4-BE49-F238E27FC236}">
                <a16:creationId xmlns:a16="http://schemas.microsoft.com/office/drawing/2014/main" id="{7EF9927D-0555-EC87-3CBE-D6691405E2D7}"/>
              </a:ext>
            </a:extLst>
          </p:cNvPr>
          <p:cNvGrpSpPr/>
          <p:nvPr/>
        </p:nvGrpSpPr>
        <p:grpSpPr>
          <a:xfrm>
            <a:off x="1605043" y="3720299"/>
            <a:ext cx="8981915" cy="1251170"/>
            <a:chOff x="1625127" y="3831502"/>
            <a:chExt cx="8981915" cy="1251170"/>
          </a:xfrm>
        </p:grpSpPr>
        <p:sp>
          <p:nvSpPr>
            <p:cNvPr id="12" name="Rounded Rectangle 11">
              <a:extLst>
                <a:ext uri="{FF2B5EF4-FFF2-40B4-BE49-F238E27FC236}">
                  <a16:creationId xmlns:a16="http://schemas.microsoft.com/office/drawing/2014/main" id="{F1A54F62-1829-9A09-85B3-32BD8F4751A3}"/>
                </a:ext>
              </a:extLst>
            </p:cNvPr>
            <p:cNvSpPr/>
            <p:nvPr/>
          </p:nvSpPr>
          <p:spPr>
            <a:xfrm>
              <a:off x="1625127" y="3831502"/>
              <a:ext cx="8981915" cy="1251170"/>
            </a:xfrm>
            <a:prstGeom prst="roundRect">
              <a:avLst/>
            </a:prstGeom>
            <a:solidFill>
              <a:schemeClr val="accent1">
                <a:lumMod val="50000"/>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VALUES</a:t>
              </a:r>
            </a:p>
          </p:txBody>
        </p:sp>
        <p:grpSp>
          <p:nvGrpSpPr>
            <p:cNvPr id="23" name="Group 22">
              <a:extLst>
                <a:ext uri="{FF2B5EF4-FFF2-40B4-BE49-F238E27FC236}">
                  <a16:creationId xmlns:a16="http://schemas.microsoft.com/office/drawing/2014/main" id="{4506CBD7-DF41-4359-2146-38A91D90654E}"/>
                </a:ext>
              </a:extLst>
            </p:cNvPr>
            <p:cNvGrpSpPr/>
            <p:nvPr/>
          </p:nvGrpSpPr>
          <p:grpSpPr>
            <a:xfrm>
              <a:off x="1739522" y="4226613"/>
              <a:ext cx="8256063" cy="369332"/>
              <a:chOff x="1544948" y="4293113"/>
              <a:chExt cx="8256063" cy="369332"/>
            </a:xfrm>
          </p:grpSpPr>
          <p:sp>
            <p:nvSpPr>
              <p:cNvPr id="14" name="Rectangle 13">
                <a:extLst>
                  <a:ext uri="{FF2B5EF4-FFF2-40B4-BE49-F238E27FC236}">
                    <a16:creationId xmlns:a16="http://schemas.microsoft.com/office/drawing/2014/main" id="{42F01CEB-2242-81D7-A933-A745FE8E804D}"/>
                  </a:ext>
                </a:extLst>
              </p:cNvPr>
              <p:cNvSpPr/>
              <p:nvPr/>
            </p:nvSpPr>
            <p:spPr>
              <a:xfrm>
                <a:off x="6554545" y="4293113"/>
                <a:ext cx="3246466" cy="369332"/>
              </a:xfrm>
              <a:prstGeom prst="rect">
                <a:avLst/>
              </a:prstGeom>
            </p:spPr>
            <p:txBody>
              <a:bodyPr wrap="none">
                <a:spAutoFit/>
              </a:bodyPr>
              <a:lstStyle/>
              <a:p>
                <a:pPr marL="301625"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Interdepartmental </a:t>
                </a:r>
                <a:r>
                  <a:rPr kumimoji="0" lang="en-US" sz="1800" b="0" i="1" u="none" strike="noStrike" kern="1200" cap="none" spc="0" normalizeH="0" baseline="0" noProof="0" dirty="0">
                    <a:ln>
                      <a:noFill/>
                    </a:ln>
                    <a:solidFill>
                      <a:prstClr val="white"/>
                    </a:solidFill>
                    <a:effectLst/>
                    <a:uLnTx/>
                    <a:uFillTx/>
                    <a:latin typeface="Calibri" panose="020F0502020204030204"/>
                    <a:ea typeface="+mn-ea"/>
                    <a:cs typeface="+mn-cs"/>
                  </a:rPr>
                  <a:t>citizenship</a:t>
                </a:r>
              </a:p>
            </p:txBody>
          </p:sp>
          <p:sp>
            <p:nvSpPr>
              <p:cNvPr id="19" name="Rectangle 18">
                <a:extLst>
                  <a:ext uri="{FF2B5EF4-FFF2-40B4-BE49-F238E27FC236}">
                    <a16:creationId xmlns:a16="http://schemas.microsoft.com/office/drawing/2014/main" id="{4A347601-F9D9-1337-13CA-617E61E31EE7}"/>
                  </a:ext>
                </a:extLst>
              </p:cNvPr>
              <p:cNvSpPr/>
              <p:nvPr/>
            </p:nvSpPr>
            <p:spPr>
              <a:xfrm>
                <a:off x="1544948" y="4293113"/>
                <a:ext cx="5023491" cy="369332"/>
              </a:xfrm>
              <a:prstGeom prst="rect">
                <a:avLst/>
              </a:prstGeom>
            </p:spPr>
            <p:txBody>
              <a:bodyPr wrap="none">
                <a:spAutoFit/>
              </a:bodyPr>
              <a:lstStyle/>
              <a:p>
                <a:pPr marL="301625"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1" u="none" strike="noStrike" kern="1200" cap="none" spc="0" normalizeH="0" baseline="0" noProof="0" dirty="0">
                    <a:ln>
                      <a:noFill/>
                    </a:ln>
                    <a:solidFill>
                      <a:prstClr val="white"/>
                    </a:solidFill>
                    <a:effectLst/>
                    <a:uLnTx/>
                    <a:uFillTx/>
                    <a:latin typeface="Calibri" panose="020F0502020204030204"/>
                    <a:ea typeface="+mn-ea"/>
                    <a:cs typeface="+mn-cs"/>
                  </a:rPr>
                  <a:t>Respect</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for the needs of patients and colleagues</a:t>
                </a:r>
              </a:p>
            </p:txBody>
          </p:sp>
        </p:grpSp>
        <p:grpSp>
          <p:nvGrpSpPr>
            <p:cNvPr id="22" name="Group 21">
              <a:extLst>
                <a:ext uri="{FF2B5EF4-FFF2-40B4-BE49-F238E27FC236}">
                  <a16:creationId xmlns:a16="http://schemas.microsoft.com/office/drawing/2014/main" id="{BDBD00F8-6F05-A6A4-7636-42FD915841F3}"/>
                </a:ext>
              </a:extLst>
            </p:cNvPr>
            <p:cNvGrpSpPr/>
            <p:nvPr/>
          </p:nvGrpSpPr>
          <p:grpSpPr>
            <a:xfrm>
              <a:off x="1951376" y="4578891"/>
              <a:ext cx="8289247" cy="369332"/>
              <a:chOff x="1544948" y="4645391"/>
              <a:chExt cx="8289247" cy="369332"/>
            </a:xfrm>
          </p:grpSpPr>
          <p:sp>
            <p:nvSpPr>
              <p:cNvPr id="13" name="Rectangle 12">
                <a:extLst>
                  <a:ext uri="{FF2B5EF4-FFF2-40B4-BE49-F238E27FC236}">
                    <a16:creationId xmlns:a16="http://schemas.microsoft.com/office/drawing/2014/main" id="{64B48856-45D7-4D3B-3AA6-D5294E5C4AF2}"/>
                  </a:ext>
                </a:extLst>
              </p:cNvPr>
              <p:cNvSpPr/>
              <p:nvPr/>
            </p:nvSpPr>
            <p:spPr>
              <a:xfrm>
                <a:off x="1544948" y="4645391"/>
                <a:ext cx="2741263" cy="369332"/>
              </a:xfrm>
              <a:prstGeom prst="rect">
                <a:avLst/>
              </a:prstGeom>
            </p:spPr>
            <p:txBody>
              <a:bodyPr wrap="none">
                <a:spAutoFit/>
              </a:bodyPr>
              <a:lstStyle/>
              <a:p>
                <a:pPr marL="301625"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1" u="none" strike="noStrike" kern="1200" cap="none" spc="0" normalizeH="0" baseline="0" noProof="0" dirty="0">
                    <a:ln>
                      <a:noFill/>
                    </a:ln>
                    <a:solidFill>
                      <a:prstClr val="white"/>
                    </a:solidFill>
                    <a:effectLst/>
                    <a:uLnTx/>
                    <a:uFillTx/>
                    <a:latin typeface="Calibri" panose="020F0502020204030204"/>
                    <a:ea typeface="+mn-ea"/>
                    <a:cs typeface="+mn-cs"/>
                  </a:rPr>
                  <a:t>Excellence </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in execution </a:t>
                </a:r>
              </a:p>
            </p:txBody>
          </p:sp>
          <p:sp>
            <p:nvSpPr>
              <p:cNvPr id="20" name="Rectangle 19">
                <a:extLst>
                  <a:ext uri="{FF2B5EF4-FFF2-40B4-BE49-F238E27FC236}">
                    <a16:creationId xmlns:a16="http://schemas.microsoft.com/office/drawing/2014/main" id="{A987D8CB-6362-3483-C65C-0D5E613D5603}"/>
                  </a:ext>
                </a:extLst>
              </p:cNvPr>
              <p:cNvSpPr/>
              <p:nvPr/>
            </p:nvSpPr>
            <p:spPr>
              <a:xfrm>
                <a:off x="4228274" y="4645391"/>
                <a:ext cx="3329245" cy="369332"/>
              </a:xfrm>
              <a:prstGeom prst="rect">
                <a:avLst/>
              </a:prstGeom>
            </p:spPr>
            <p:txBody>
              <a:bodyPr wrap="none">
                <a:spAutoFit/>
              </a:bodyPr>
              <a:lstStyle/>
              <a:p>
                <a:pPr marL="301625"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1" u="none" strike="noStrike" kern="1200" cap="none" spc="0" normalizeH="0" baseline="0" noProof="0" dirty="0">
                    <a:ln>
                      <a:noFill/>
                    </a:ln>
                    <a:solidFill>
                      <a:prstClr val="white"/>
                    </a:solidFill>
                    <a:effectLst/>
                    <a:uLnTx/>
                    <a:uFillTx/>
                    <a:latin typeface="Calibri" panose="020F0502020204030204"/>
                    <a:ea typeface="+mn-ea"/>
                    <a:cs typeface="+mn-cs"/>
                  </a:rPr>
                  <a:t>Diversity </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from staff to solution</a:t>
                </a:r>
                <a:endParaRPr kumimoji="0" lang="en-US" sz="1800" b="0" i="1"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C52F9A7C-7477-C38E-57D9-F6FB055E1963}"/>
                  </a:ext>
                </a:extLst>
              </p:cNvPr>
              <p:cNvSpPr/>
              <p:nvPr/>
            </p:nvSpPr>
            <p:spPr>
              <a:xfrm>
                <a:off x="7499582" y="4645391"/>
                <a:ext cx="2334613" cy="369332"/>
              </a:xfrm>
              <a:prstGeom prst="rect">
                <a:avLst/>
              </a:prstGeom>
            </p:spPr>
            <p:txBody>
              <a:bodyPr wrap="none">
                <a:spAutoFit/>
              </a:bodyPr>
              <a:lstStyle/>
              <a:p>
                <a:pPr marL="301625"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Practical </a:t>
                </a:r>
                <a:r>
                  <a:rPr kumimoji="0" lang="en-US" sz="1800" b="0" i="1" u="none" strike="noStrike" kern="1200" cap="none" spc="0" normalizeH="0" baseline="0" noProof="0" dirty="0">
                    <a:ln>
                      <a:noFill/>
                    </a:ln>
                    <a:solidFill>
                      <a:prstClr val="white"/>
                    </a:solidFill>
                    <a:effectLst/>
                    <a:uLnTx/>
                    <a:uFillTx/>
                    <a:latin typeface="Calibri" panose="020F0502020204030204"/>
                    <a:ea typeface="+mn-ea"/>
                    <a:cs typeface="+mn-cs"/>
                  </a:rPr>
                  <a:t>innovation</a:t>
                </a:r>
              </a:p>
            </p:txBody>
          </p:sp>
        </p:grpSp>
      </p:grpSp>
      <p:grpSp>
        <p:nvGrpSpPr>
          <p:cNvPr id="35" name="Group 34">
            <a:extLst>
              <a:ext uri="{FF2B5EF4-FFF2-40B4-BE49-F238E27FC236}">
                <a16:creationId xmlns:a16="http://schemas.microsoft.com/office/drawing/2014/main" id="{C8E24AF8-F203-B4B9-4E84-48C781155E1C}"/>
              </a:ext>
            </a:extLst>
          </p:cNvPr>
          <p:cNvGrpSpPr/>
          <p:nvPr/>
        </p:nvGrpSpPr>
        <p:grpSpPr>
          <a:xfrm>
            <a:off x="973366" y="5057630"/>
            <a:ext cx="10241280" cy="1734231"/>
            <a:chOff x="973366" y="5057630"/>
            <a:chExt cx="10241280" cy="1734231"/>
          </a:xfrm>
        </p:grpSpPr>
        <p:sp>
          <p:nvSpPr>
            <p:cNvPr id="24" name="Rounded Rectangle 23">
              <a:extLst>
                <a:ext uri="{FF2B5EF4-FFF2-40B4-BE49-F238E27FC236}">
                  <a16:creationId xmlns:a16="http://schemas.microsoft.com/office/drawing/2014/main" id="{3E831605-4DAB-8E91-6214-0FC2EE1AEC4E}"/>
                </a:ext>
              </a:extLst>
            </p:cNvPr>
            <p:cNvSpPr/>
            <p:nvPr/>
          </p:nvSpPr>
          <p:spPr>
            <a:xfrm>
              <a:off x="973366" y="5057630"/>
              <a:ext cx="10241280" cy="1734231"/>
            </a:xfrm>
            <a:prstGeom prst="roundRect">
              <a:avLst/>
            </a:prstGeom>
            <a:solidFill>
              <a:schemeClr val="accent1">
                <a:lumMod val="50000"/>
                <a:alpha val="96375"/>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TRUE NORTH PILLARS AND STRATEGIC PRIORITIES</a:t>
              </a:r>
            </a:p>
          </p:txBody>
        </p:sp>
        <p:grpSp>
          <p:nvGrpSpPr>
            <p:cNvPr id="32" name="Group 31">
              <a:extLst>
                <a:ext uri="{FF2B5EF4-FFF2-40B4-BE49-F238E27FC236}">
                  <a16:creationId xmlns:a16="http://schemas.microsoft.com/office/drawing/2014/main" id="{F09F8F01-01B0-7074-370F-78EF2CE2531E}"/>
                </a:ext>
              </a:extLst>
            </p:cNvPr>
            <p:cNvGrpSpPr/>
            <p:nvPr/>
          </p:nvGrpSpPr>
          <p:grpSpPr>
            <a:xfrm>
              <a:off x="1015881" y="5532120"/>
              <a:ext cx="10156251" cy="1203959"/>
              <a:chOff x="1071642" y="5532120"/>
              <a:chExt cx="10156251" cy="1203959"/>
            </a:xfrm>
          </p:grpSpPr>
          <p:sp>
            <p:nvSpPr>
              <p:cNvPr id="27" name="Rounded Rectangle 26">
                <a:extLst>
                  <a:ext uri="{FF2B5EF4-FFF2-40B4-BE49-F238E27FC236}">
                    <a16:creationId xmlns:a16="http://schemas.microsoft.com/office/drawing/2014/main" id="{9D96FEA4-582C-BD52-C107-48FAC6B01178}"/>
                  </a:ext>
                </a:extLst>
              </p:cNvPr>
              <p:cNvSpPr/>
              <p:nvPr/>
            </p:nvSpPr>
            <p:spPr>
              <a:xfrm>
                <a:off x="1071642" y="5532120"/>
                <a:ext cx="1945877" cy="1203959"/>
              </a:xfrm>
              <a:prstGeom prst="roundRect">
                <a:avLst/>
              </a:prstGeom>
              <a:ln>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150" normalizeH="0" baseline="0" noProof="0" dirty="0">
                    <a:ln>
                      <a:noFill/>
                    </a:ln>
                    <a:solidFill>
                      <a:srgbClr val="002060"/>
                    </a:solidFill>
                    <a:effectLst/>
                    <a:uLnTx/>
                    <a:uFillTx/>
                    <a:latin typeface="Calibri" panose="020F0502020204030204"/>
                    <a:ea typeface="+mn-ea"/>
                    <a:cs typeface="+mn-cs"/>
                  </a:rPr>
                  <a:t>Patient Experience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150" normalizeH="0" baseline="0" noProof="0" dirty="0">
                    <a:ln>
                      <a:noFill/>
                    </a:ln>
                    <a:solidFill>
                      <a:prstClr val="white"/>
                    </a:solidFill>
                    <a:effectLst/>
                    <a:uLnTx/>
                    <a:uFillTx/>
                    <a:latin typeface="Calibri" panose="020F0502020204030204"/>
                    <a:ea typeface="+mn-ea"/>
                    <a:cs typeface="+mn-cs"/>
                  </a:rPr>
                  <a:t>Create an excellent  introduction to – and navigation of services</a:t>
                </a:r>
              </a:p>
            </p:txBody>
          </p:sp>
          <p:sp>
            <p:nvSpPr>
              <p:cNvPr id="28" name="Rounded Rectangle 27">
                <a:extLst>
                  <a:ext uri="{FF2B5EF4-FFF2-40B4-BE49-F238E27FC236}">
                    <a16:creationId xmlns:a16="http://schemas.microsoft.com/office/drawing/2014/main" id="{4D81EEFB-3E03-E334-E2C2-ECEF976DA41E}"/>
                  </a:ext>
                </a:extLst>
              </p:cNvPr>
              <p:cNvSpPr/>
              <p:nvPr/>
            </p:nvSpPr>
            <p:spPr>
              <a:xfrm>
                <a:off x="3057830" y="5532120"/>
                <a:ext cx="1945877" cy="1203959"/>
              </a:xfrm>
              <a:prstGeom prst="roundRect">
                <a:avLst/>
              </a:prstGeom>
              <a:ln>
                <a:solidFill>
                  <a:schemeClr val="accent1"/>
                </a:solidFill>
              </a:ln>
            </p:spPr>
            <p:style>
              <a:lnRef idx="2">
                <a:schemeClr val="accent5">
                  <a:shade val="50000"/>
                </a:schemeClr>
              </a:lnRef>
              <a:fillRef idx="1">
                <a:schemeClr val="accent5"/>
              </a:fillRef>
              <a:effectRef idx="0">
                <a:schemeClr val="accent5"/>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Calibri" panose="020F0502020204030204"/>
                    <a:ea typeface="+mn-ea"/>
                    <a:cs typeface="+mn-cs"/>
                  </a:rPr>
                  <a:t>Quality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150" normalizeH="0" baseline="0" noProof="0" dirty="0">
                    <a:ln>
                      <a:noFill/>
                    </a:ln>
                    <a:solidFill>
                      <a:prstClr val="white"/>
                    </a:solidFill>
                    <a:effectLst/>
                    <a:uLnTx/>
                    <a:uFillTx/>
                    <a:latin typeface="Calibri" panose="020F0502020204030204"/>
                    <a:ea typeface="+mn-ea"/>
                    <a:cs typeface="+mn-cs"/>
                  </a:rPr>
                  <a:t>Evidence-based with measurement informed outcomes</a:t>
                </a:r>
              </a:p>
            </p:txBody>
          </p:sp>
          <p:sp>
            <p:nvSpPr>
              <p:cNvPr id="29" name="Rounded Rectangle 28">
                <a:extLst>
                  <a:ext uri="{FF2B5EF4-FFF2-40B4-BE49-F238E27FC236}">
                    <a16:creationId xmlns:a16="http://schemas.microsoft.com/office/drawing/2014/main" id="{FF53D6CF-A1A8-6A4E-058D-491E9966BB11}"/>
                  </a:ext>
                </a:extLst>
              </p:cNvPr>
              <p:cNvSpPr/>
              <p:nvPr/>
            </p:nvSpPr>
            <p:spPr>
              <a:xfrm>
                <a:off x="5044018" y="5532120"/>
                <a:ext cx="1945877" cy="1203959"/>
              </a:xfrm>
              <a:prstGeom prst="roundRect">
                <a:avLst/>
              </a:prstGeom>
              <a:ln>
                <a:solidFill>
                  <a:schemeClr val="accent1"/>
                </a:solidFill>
              </a:ln>
            </p:spPr>
            <p:style>
              <a:lnRef idx="2">
                <a:schemeClr val="accent6">
                  <a:shade val="50000"/>
                </a:schemeClr>
              </a:lnRef>
              <a:fillRef idx="1">
                <a:schemeClr val="accent6"/>
              </a:fillRef>
              <a:effectRef idx="0">
                <a:schemeClr val="accent6"/>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Calibri" panose="020F0502020204030204"/>
                    <a:ea typeface="+mn-ea"/>
                    <a:cs typeface="+mn-cs"/>
                  </a:rPr>
                  <a:t>Sustainability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150" normalizeH="0" baseline="0" noProof="0" dirty="0">
                    <a:ln>
                      <a:noFill/>
                    </a:ln>
                    <a:solidFill>
                      <a:prstClr val="white"/>
                    </a:solidFill>
                    <a:effectLst/>
                    <a:uLnTx/>
                    <a:uFillTx/>
                    <a:latin typeface="Calibri" panose="020F0502020204030204"/>
                    <a:ea typeface="+mn-ea"/>
                    <a:cs typeface="+mn-cs"/>
                  </a:rPr>
                  <a:t>Implement  fiscally viable programs with optimized workflows </a:t>
                </a:r>
              </a:p>
            </p:txBody>
          </p:sp>
          <p:sp>
            <p:nvSpPr>
              <p:cNvPr id="30" name="Rounded Rectangle 29">
                <a:extLst>
                  <a:ext uri="{FF2B5EF4-FFF2-40B4-BE49-F238E27FC236}">
                    <a16:creationId xmlns:a16="http://schemas.microsoft.com/office/drawing/2014/main" id="{EC999D4C-BB6F-625A-ECA6-45A7148746E7}"/>
                  </a:ext>
                </a:extLst>
              </p:cNvPr>
              <p:cNvSpPr/>
              <p:nvPr/>
            </p:nvSpPr>
            <p:spPr>
              <a:xfrm>
                <a:off x="7030206" y="5532120"/>
                <a:ext cx="1945877" cy="1203959"/>
              </a:xfrm>
              <a:prstGeom prst="roundRect">
                <a:avLst/>
              </a:prstGeom>
              <a:solidFill>
                <a:srgbClr val="706FB0"/>
              </a:solidFill>
              <a:ln>
                <a:solidFill>
                  <a:schemeClr val="accent1"/>
                </a:solidFill>
              </a:ln>
            </p:spPr>
            <p:style>
              <a:lnRef idx="2">
                <a:schemeClr val="accent6">
                  <a:shade val="50000"/>
                </a:schemeClr>
              </a:lnRef>
              <a:fillRef idx="1">
                <a:schemeClr val="accent6"/>
              </a:fillRef>
              <a:effectRef idx="0">
                <a:schemeClr val="accent6"/>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150" normalizeH="0" baseline="0" noProof="0" dirty="0">
                    <a:ln>
                      <a:noFill/>
                    </a:ln>
                    <a:solidFill>
                      <a:srgbClr val="002060"/>
                    </a:solidFill>
                    <a:effectLst/>
                    <a:uLnTx/>
                    <a:uFillTx/>
                    <a:latin typeface="Calibri" panose="020F0502020204030204"/>
                    <a:ea typeface="+mn-ea"/>
                    <a:cs typeface="+mn-cs"/>
                  </a:rPr>
                  <a:t>Strategic Growth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150" normalizeH="0" baseline="0" noProof="0" dirty="0">
                    <a:ln>
                      <a:noFill/>
                    </a:ln>
                    <a:solidFill>
                      <a:prstClr val="white"/>
                    </a:solidFill>
                    <a:effectLst/>
                    <a:uLnTx/>
                    <a:uFillTx/>
                    <a:latin typeface="Calibri" panose="020F0502020204030204"/>
                    <a:ea typeface="+mn-ea"/>
                    <a:cs typeface="+mn-cs"/>
                  </a:rPr>
                  <a:t>Expand access via novel partnerships  &amp; mechanisms</a:t>
                </a:r>
              </a:p>
            </p:txBody>
          </p:sp>
          <p:sp>
            <p:nvSpPr>
              <p:cNvPr id="31" name="Rounded Rectangle 30">
                <a:extLst>
                  <a:ext uri="{FF2B5EF4-FFF2-40B4-BE49-F238E27FC236}">
                    <a16:creationId xmlns:a16="http://schemas.microsoft.com/office/drawing/2014/main" id="{F2EA3B37-8F16-DCE1-9EEA-1E44E6ACEE19}"/>
                  </a:ext>
                </a:extLst>
              </p:cNvPr>
              <p:cNvSpPr/>
              <p:nvPr/>
            </p:nvSpPr>
            <p:spPr>
              <a:xfrm>
                <a:off x="9016395" y="5532120"/>
                <a:ext cx="2211498" cy="1203959"/>
              </a:xfrm>
              <a:prstGeom prst="roundRect">
                <a:avLst/>
              </a:prstGeom>
              <a:solidFill>
                <a:srgbClr val="E91D48"/>
              </a:solidFill>
              <a:ln>
                <a:solidFill>
                  <a:schemeClr val="accent1"/>
                </a:solidFill>
              </a:ln>
            </p:spPr>
            <p:style>
              <a:lnRef idx="2">
                <a:schemeClr val="accent6">
                  <a:shade val="50000"/>
                </a:schemeClr>
              </a:lnRef>
              <a:fillRef idx="1">
                <a:schemeClr val="accent6"/>
              </a:fillRef>
              <a:effectRef idx="0">
                <a:schemeClr val="accent6"/>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150" normalizeH="0" baseline="0" noProof="0" dirty="0">
                    <a:ln>
                      <a:noFill/>
                    </a:ln>
                    <a:solidFill>
                      <a:srgbClr val="002060"/>
                    </a:solidFill>
                    <a:effectLst/>
                    <a:uLnTx/>
                    <a:uFillTx/>
                    <a:latin typeface="Calibri" panose="020F0502020204030204"/>
                    <a:ea typeface="+mn-ea"/>
                    <a:cs typeface="+mn-cs"/>
                  </a:rPr>
                  <a:t>Research &amp; Education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150" normalizeH="0" baseline="0" noProof="0" dirty="0">
                    <a:ln>
                      <a:noFill/>
                    </a:ln>
                    <a:solidFill>
                      <a:prstClr val="white"/>
                    </a:solidFill>
                    <a:effectLst/>
                    <a:uLnTx/>
                    <a:uFillTx/>
                    <a:latin typeface="Calibri" panose="020F0502020204030204"/>
                    <a:ea typeface="+mn-ea"/>
                    <a:cs typeface="+mn-cs"/>
                  </a:rPr>
                  <a:t>Advance, apply, and disseminate knowledge</a:t>
                </a:r>
              </a:p>
            </p:txBody>
          </p:sp>
        </p:grpSp>
      </p:grpSp>
      <p:sp>
        <p:nvSpPr>
          <p:cNvPr id="33" name="Rounded Rectangular Callout 32">
            <a:extLst>
              <a:ext uri="{FF2B5EF4-FFF2-40B4-BE49-F238E27FC236}">
                <a16:creationId xmlns:a16="http://schemas.microsoft.com/office/drawing/2014/main" id="{33845BC0-3339-7583-59E6-F8D7764BAFCE}"/>
              </a:ext>
            </a:extLst>
          </p:cNvPr>
          <p:cNvSpPr/>
          <p:nvPr/>
        </p:nvSpPr>
        <p:spPr>
          <a:xfrm>
            <a:off x="2635161" y="2883680"/>
            <a:ext cx="4066980" cy="1057009"/>
          </a:xfrm>
          <a:prstGeom prst="wedgeRoundRectCallout">
            <a:avLst>
              <a:gd name="adj1" fmla="val -31745"/>
              <a:gd name="adj2" fmla="val -83654"/>
              <a:gd name="adj3" fmla="val 16667"/>
            </a:avLst>
          </a:prstGeom>
          <a:solidFill>
            <a:srgbClr val="E91D48"/>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white"/>
                </a:solidFill>
                <a:effectLst/>
                <a:uLnTx/>
                <a:uFillTx/>
                <a:latin typeface="Calibri" panose="020F0502020204030204"/>
                <a:ea typeface="+mn-ea"/>
                <a:cs typeface="+mn-cs"/>
              </a:rPr>
              <a:t>ACCESS: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1" u="none" strike="noStrike" kern="1200" cap="none" spc="0" normalizeH="0" baseline="0" noProof="0" dirty="0">
                <a:ln>
                  <a:noFill/>
                </a:ln>
                <a:solidFill>
                  <a:prstClr val="white"/>
                </a:solidFill>
                <a:effectLst/>
                <a:uLnTx/>
                <a:uFillTx/>
                <a:latin typeface="Calibri" panose="020F0502020204030204"/>
                <a:ea typeface="+mn-ea"/>
                <a:cs typeface="+mn-cs"/>
              </a:rPr>
              <a:t>Patient – direct or indirect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1" u="none" strike="noStrike" kern="1200" cap="none" spc="0" normalizeH="0" baseline="0" noProof="0" dirty="0">
                <a:ln>
                  <a:noFill/>
                </a:ln>
                <a:solidFill>
                  <a:prstClr val="white"/>
                </a:solidFill>
                <a:effectLst/>
                <a:uLnTx/>
                <a:uFillTx/>
                <a:latin typeface="Calibri" panose="020F0502020204030204"/>
                <a:ea typeface="+mn-ea"/>
                <a:cs typeface="+mn-cs"/>
              </a:rPr>
              <a:t>Provider –  education or consultation</a:t>
            </a:r>
          </a:p>
        </p:txBody>
      </p:sp>
      <p:sp>
        <p:nvSpPr>
          <p:cNvPr id="34" name="Oval 33">
            <a:extLst>
              <a:ext uri="{FF2B5EF4-FFF2-40B4-BE49-F238E27FC236}">
                <a16:creationId xmlns:a16="http://schemas.microsoft.com/office/drawing/2014/main" id="{2EEB2C86-468F-87F5-934F-9AD2A9FF4595}"/>
              </a:ext>
            </a:extLst>
          </p:cNvPr>
          <p:cNvSpPr/>
          <p:nvPr/>
        </p:nvSpPr>
        <p:spPr>
          <a:xfrm>
            <a:off x="7398327" y="2133602"/>
            <a:ext cx="2634970" cy="49959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58271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34"/>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500"/>
                                        <p:tgtEl>
                                          <p:spTgt spid="33"/>
                                        </p:tgtEl>
                                      </p:cBhvr>
                                    </p:animEffect>
                                    <p:set>
                                      <p:cBhvr>
                                        <p:cTn id="20" dur="1" fill="hold">
                                          <p:stCondLst>
                                            <p:cond delay="499"/>
                                          </p:stCondLst>
                                        </p:cTn>
                                        <p:tgtEl>
                                          <p:spTgt spid="33"/>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34"/>
                                        </p:tgtEl>
                                      </p:cBhvr>
                                    </p:animEffect>
                                    <p:set>
                                      <p:cBhvr>
                                        <p:cTn id="23" dur="1" fill="hold">
                                          <p:stCondLst>
                                            <p:cond delay="499"/>
                                          </p:stCondLst>
                                        </p:cTn>
                                        <p:tgtEl>
                                          <p:spTgt spid="34"/>
                                        </p:tgtEl>
                                        <p:attrNameLst>
                                          <p:attrName>style.visibility</p:attrName>
                                        </p:attrNameLst>
                                      </p:cBhvr>
                                      <p:to>
                                        <p:strVal val="hidden"/>
                                      </p:to>
                                    </p:set>
                                  </p:childTnLst>
                                </p:cTn>
                              </p:par>
                            </p:childTnLst>
                          </p:cTn>
                        </p:par>
                        <p:par>
                          <p:cTn id="24" fill="hold">
                            <p:stCondLst>
                              <p:cond delay="500"/>
                            </p:stCondLst>
                            <p:childTnLst>
                              <p:par>
                                <p:cTn id="25" presetID="10" presetClass="entr" presetSubtype="0" fill="hold" grpId="0" nodeType="after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fade">
                                      <p:cBhvr>
                                        <p:cTn id="32" dur="500"/>
                                        <p:tgtEl>
                                          <p:spTgt spid="2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5"/>
                                        </p:tgtEl>
                                        <p:attrNameLst>
                                          <p:attrName>style.visibility</p:attrName>
                                        </p:attrNameLst>
                                      </p:cBhvr>
                                      <p:to>
                                        <p:strVal val="visible"/>
                                      </p:to>
                                    </p:set>
                                    <p:animEffect transition="in" filter="fade">
                                      <p:cBhvr>
                                        <p:cTn id="3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1" grpId="0" animBg="1"/>
      <p:bldP spid="33" grpId="0" animBg="1"/>
      <p:bldP spid="33" grpId="1" animBg="1"/>
      <p:bldP spid="34" grpId="0" animBg="1"/>
      <p:bldP spid="34"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75838E6-E2E3-6D4A-8C60-AA26F7B570ED}"/>
              </a:ext>
            </a:extLst>
          </p:cNvPr>
          <p:cNvSpPr/>
          <p:nvPr/>
        </p:nvSpPr>
        <p:spPr>
          <a:xfrm>
            <a:off x="1" y="6521569"/>
            <a:ext cx="12192000"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Peek CJ and the National Integration Academy Council, 2013</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D63AAB2E-D69D-F84C-A355-696E10B86C8F}"/>
              </a:ext>
            </a:extLst>
          </p:cNvPr>
          <p:cNvPicPr>
            <a:picLocks noChangeAspect="1"/>
          </p:cNvPicPr>
          <p:nvPr/>
        </p:nvPicPr>
        <p:blipFill>
          <a:blip r:embed="rId2"/>
          <a:stretch>
            <a:fillRect/>
          </a:stretch>
        </p:blipFill>
        <p:spPr>
          <a:xfrm>
            <a:off x="729292" y="-1"/>
            <a:ext cx="10733416" cy="6521569"/>
          </a:xfrm>
          <a:prstGeom prst="rect">
            <a:avLst/>
          </a:prstGeom>
        </p:spPr>
      </p:pic>
    </p:spTree>
    <p:extLst>
      <p:ext uri="{BB962C8B-B14F-4D97-AF65-F5344CB8AC3E}">
        <p14:creationId xmlns:p14="http://schemas.microsoft.com/office/powerpoint/2010/main" val="7331030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iagram&#10;&#10;Description automatically generated">
            <a:extLst>
              <a:ext uri="{FF2B5EF4-FFF2-40B4-BE49-F238E27FC236}">
                <a16:creationId xmlns:a16="http://schemas.microsoft.com/office/drawing/2014/main" id="{DCB2364B-DB5D-3743-8CD7-7F9DB5533200}"/>
              </a:ext>
            </a:extLst>
          </p:cNvPr>
          <p:cNvPicPr>
            <a:picLocks noChangeAspect="1"/>
          </p:cNvPicPr>
          <p:nvPr/>
        </p:nvPicPr>
        <p:blipFill>
          <a:blip r:embed="rId3"/>
          <a:stretch>
            <a:fillRect/>
          </a:stretch>
        </p:blipFill>
        <p:spPr>
          <a:xfrm>
            <a:off x="6420207" y="2323363"/>
            <a:ext cx="2312043" cy="1785178"/>
          </a:xfrm>
          <a:prstGeom prst="rect">
            <a:avLst/>
          </a:prstGeom>
        </p:spPr>
      </p:pic>
      <p:grpSp>
        <p:nvGrpSpPr>
          <p:cNvPr id="25" name="Group 24">
            <a:extLst>
              <a:ext uri="{FF2B5EF4-FFF2-40B4-BE49-F238E27FC236}">
                <a16:creationId xmlns:a16="http://schemas.microsoft.com/office/drawing/2014/main" id="{213C6105-4FF0-6549-9BF1-CFFA2B22B7F5}"/>
              </a:ext>
            </a:extLst>
          </p:cNvPr>
          <p:cNvGrpSpPr/>
          <p:nvPr/>
        </p:nvGrpSpPr>
        <p:grpSpPr>
          <a:xfrm>
            <a:off x="484268" y="942164"/>
            <a:ext cx="11223461" cy="4382968"/>
            <a:chOff x="282544" y="5418413"/>
            <a:chExt cx="13706755" cy="5352740"/>
          </a:xfrm>
        </p:grpSpPr>
        <p:graphicFrame>
          <p:nvGraphicFramePr>
            <p:cNvPr id="26" name="Diagram 25">
              <a:extLst>
                <a:ext uri="{FF2B5EF4-FFF2-40B4-BE49-F238E27FC236}">
                  <a16:creationId xmlns:a16="http://schemas.microsoft.com/office/drawing/2014/main" id="{11E30955-5289-6246-A3A6-4A0306E46141}"/>
                </a:ext>
              </a:extLst>
            </p:cNvPr>
            <p:cNvGraphicFramePr/>
            <p:nvPr/>
          </p:nvGraphicFramePr>
          <p:xfrm>
            <a:off x="282544" y="5418413"/>
            <a:ext cx="13466526" cy="535274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27" name="Group 26">
              <a:extLst>
                <a:ext uri="{FF2B5EF4-FFF2-40B4-BE49-F238E27FC236}">
                  <a16:creationId xmlns:a16="http://schemas.microsoft.com/office/drawing/2014/main" id="{B7EEE30C-DE8D-244D-8AE9-1658B70FAD02}"/>
                </a:ext>
              </a:extLst>
            </p:cNvPr>
            <p:cNvGrpSpPr/>
            <p:nvPr/>
          </p:nvGrpSpPr>
          <p:grpSpPr>
            <a:xfrm>
              <a:off x="809799" y="6484631"/>
              <a:ext cx="13179500" cy="3458913"/>
              <a:chOff x="809799" y="6623176"/>
              <a:chExt cx="13179500" cy="3458913"/>
            </a:xfrm>
          </p:grpSpPr>
          <p:sp>
            <p:nvSpPr>
              <p:cNvPr id="32" name="TextBox 31">
                <a:extLst>
                  <a:ext uri="{FF2B5EF4-FFF2-40B4-BE49-F238E27FC236}">
                    <a16:creationId xmlns:a16="http://schemas.microsoft.com/office/drawing/2014/main" id="{8CCD828A-4B44-4140-BB87-52767C894020}"/>
                  </a:ext>
                </a:extLst>
              </p:cNvPr>
              <p:cNvSpPr txBox="1"/>
              <p:nvPr/>
            </p:nvSpPr>
            <p:spPr>
              <a:xfrm>
                <a:off x="7085323" y="9593451"/>
                <a:ext cx="3649512" cy="48863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prstClr val="black"/>
                    </a:solidFill>
                    <a:effectLst/>
                    <a:uLnTx/>
                    <a:uFillTx/>
                    <a:latin typeface="Calibri" panose="020F0502020204030204"/>
                    <a:ea typeface="+mn-ea"/>
                    <a:cs typeface="+mn-cs"/>
                  </a:rPr>
                  <a:t>Collaborative Care (CoCM)</a:t>
                </a:r>
              </a:p>
            </p:txBody>
          </p:sp>
          <p:grpSp>
            <p:nvGrpSpPr>
              <p:cNvPr id="33" name="Group 32">
                <a:extLst>
                  <a:ext uri="{FF2B5EF4-FFF2-40B4-BE49-F238E27FC236}">
                    <a16:creationId xmlns:a16="http://schemas.microsoft.com/office/drawing/2014/main" id="{2CE494E1-A7BB-1C49-8FE3-601E1A6B6EC8}"/>
                  </a:ext>
                </a:extLst>
              </p:cNvPr>
              <p:cNvGrpSpPr/>
              <p:nvPr/>
            </p:nvGrpSpPr>
            <p:grpSpPr>
              <a:xfrm>
                <a:off x="11578609" y="7102954"/>
                <a:ext cx="2410690" cy="2756960"/>
                <a:chOff x="12003216" y="7621868"/>
                <a:chExt cx="2410690" cy="2756960"/>
              </a:xfrm>
            </p:grpSpPr>
            <p:pic>
              <p:nvPicPr>
                <p:cNvPr id="37" name="Picture 4" descr="Emory Brain Health Center - Home | Facebook">
                  <a:hlinkClick r:id="rId9"/>
                  <a:extLst>
                    <a:ext uri="{FF2B5EF4-FFF2-40B4-BE49-F238E27FC236}">
                      <a16:creationId xmlns:a16="http://schemas.microsoft.com/office/drawing/2014/main" id="{30CB9CD5-2AF9-B14E-A8AA-69115D082FF8}"/>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b="32308"/>
                <a:stretch/>
              </p:blipFill>
              <p:spPr bwMode="auto">
                <a:xfrm>
                  <a:off x="12395964" y="9012852"/>
                  <a:ext cx="2017942" cy="1365976"/>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a:extLst>
                    <a:ext uri="{FF2B5EF4-FFF2-40B4-BE49-F238E27FC236}">
                      <a16:creationId xmlns:a16="http://schemas.microsoft.com/office/drawing/2014/main" id="{F5A7D76E-FD5A-EC4E-B417-B1935D2C7442}"/>
                    </a:ext>
                  </a:extLst>
                </p:cNvPr>
                <p:cNvSpPr/>
                <p:nvPr/>
              </p:nvSpPr>
              <p:spPr>
                <a:xfrm>
                  <a:off x="12003216" y="7621868"/>
                  <a:ext cx="2042364" cy="2042364"/>
                </a:xfrm>
                <a:prstGeom prst="rect">
                  <a:avLst/>
                </a:prstGeom>
                <a:blipFill rotWithShape="1">
                  <a:blip r:embed="rId11">
                    <a:extLst>
                      <a:ext uri="{28A0092B-C50C-407E-A947-70E740481C1C}">
                        <a14:useLocalDpi xmlns:a14="http://schemas.microsoft.com/office/drawing/2010/main" val="0"/>
                      </a:ext>
                    </a:extLst>
                  </a:blip>
                  <a:srcRect/>
                  <a:stretch>
                    <a:fillRect l="-16000" r="-16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grpSp>
          <p:grpSp>
            <p:nvGrpSpPr>
              <p:cNvPr id="34" name="Group 33">
                <a:extLst>
                  <a:ext uri="{FF2B5EF4-FFF2-40B4-BE49-F238E27FC236}">
                    <a16:creationId xmlns:a16="http://schemas.microsoft.com/office/drawing/2014/main" id="{0707F93F-1D73-EC4F-AD35-07BFCA4BB8A9}"/>
                  </a:ext>
                </a:extLst>
              </p:cNvPr>
              <p:cNvGrpSpPr/>
              <p:nvPr/>
            </p:nvGrpSpPr>
            <p:grpSpPr>
              <a:xfrm>
                <a:off x="809799" y="6623176"/>
                <a:ext cx="2103805" cy="826021"/>
                <a:chOff x="1717118" y="11298042"/>
                <a:chExt cx="2158536" cy="847510"/>
              </a:xfrm>
            </p:grpSpPr>
            <p:sp>
              <p:nvSpPr>
                <p:cNvPr id="35" name="Rectangle 34">
                  <a:extLst>
                    <a:ext uri="{FF2B5EF4-FFF2-40B4-BE49-F238E27FC236}">
                      <a16:creationId xmlns:a16="http://schemas.microsoft.com/office/drawing/2014/main" id="{30EEA9E7-563A-2B49-A5C6-5FEC04747EF3}"/>
                    </a:ext>
                  </a:extLst>
                </p:cNvPr>
                <p:cNvSpPr/>
                <p:nvPr/>
              </p:nvSpPr>
              <p:spPr>
                <a:xfrm>
                  <a:off x="1717118" y="11298042"/>
                  <a:ext cx="2158534" cy="847510"/>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6" name="Picture 35" descr="EmoryHealthcare.eps">
                  <a:extLst>
                    <a:ext uri="{FF2B5EF4-FFF2-40B4-BE49-F238E27FC236}">
                      <a16:creationId xmlns:a16="http://schemas.microsoft.com/office/drawing/2014/main" id="{934B03BA-353A-564B-ADD1-E113159C61B3}"/>
                    </a:ext>
                  </a:extLst>
                </p:cNvPr>
                <p:cNvPicPr>
                  <a:picLocks noChangeAspect="1"/>
                </p:cNvPicPr>
                <p:nvPr/>
              </p:nvPicPr>
              <p:blipFill>
                <a:blip r:embed="rId12"/>
                <a:stretch>
                  <a:fillRect/>
                </a:stretch>
              </p:blipFill>
              <p:spPr>
                <a:xfrm>
                  <a:off x="1848549" y="11298042"/>
                  <a:ext cx="2027105" cy="702070"/>
                </a:xfrm>
                <a:prstGeom prst="rect">
                  <a:avLst/>
                </a:prstGeom>
              </p:spPr>
            </p:pic>
          </p:grpSp>
        </p:grpSp>
      </p:grpSp>
      <p:sp>
        <p:nvSpPr>
          <p:cNvPr id="29" name="Title 1">
            <a:extLst>
              <a:ext uri="{FF2B5EF4-FFF2-40B4-BE49-F238E27FC236}">
                <a16:creationId xmlns:a16="http://schemas.microsoft.com/office/drawing/2014/main" id="{60628293-8A78-514B-83CC-D7CAF2C03403}"/>
              </a:ext>
            </a:extLst>
          </p:cNvPr>
          <p:cNvSpPr>
            <a:spLocks noGrp="1"/>
          </p:cNvSpPr>
          <p:nvPr>
            <p:ph type="ctrTitle"/>
          </p:nvPr>
        </p:nvSpPr>
        <p:spPr>
          <a:xfrm>
            <a:off x="1" y="132539"/>
            <a:ext cx="12191999" cy="1011024"/>
          </a:xfrm>
        </p:spPr>
        <p:txBody>
          <a:bodyPr>
            <a:noAutofit/>
          </a:bodyPr>
          <a:lstStyle/>
          <a:p>
            <a:r>
              <a:rPr lang="en-US" sz="3500" b="1" dirty="0">
                <a:latin typeface="Calibri" panose="020F0502020204030204" pitchFamily="34" charset="0"/>
                <a:cs typeface="Calibri" panose="020F0502020204030204" pitchFamily="34" charset="0"/>
              </a:rPr>
              <a:t>Emory Integrated Behavioral Health</a:t>
            </a:r>
            <a:br>
              <a:rPr lang="en-US" sz="3500" b="1" dirty="0">
                <a:latin typeface="Calibri" panose="020F0502020204030204" pitchFamily="34" charset="0"/>
                <a:cs typeface="Calibri" panose="020F0502020204030204" pitchFamily="34" charset="0"/>
              </a:rPr>
            </a:br>
            <a:r>
              <a:rPr lang="en-US" sz="3500" i="1" dirty="0">
                <a:latin typeface="Calibri" panose="020F0502020204030204" pitchFamily="34" charset="0"/>
                <a:cs typeface="Calibri" panose="020F0502020204030204" pitchFamily="34" charset="0"/>
              </a:rPr>
              <a:t>Roadmap of </a:t>
            </a:r>
            <a:r>
              <a:rPr lang="en-US" sz="3500" i="1" dirty="0">
                <a:solidFill>
                  <a:srgbClr val="00B050"/>
                </a:solidFill>
                <a:latin typeface="Calibri" panose="020F0502020204030204" pitchFamily="34" charset="0"/>
                <a:cs typeface="Calibri" panose="020F0502020204030204" pitchFamily="34" charset="0"/>
              </a:rPr>
              <a:t>ACCESS</a:t>
            </a:r>
            <a:r>
              <a:rPr lang="en-US" sz="3500" i="1" dirty="0">
                <a:latin typeface="Calibri" panose="020F0502020204030204" pitchFamily="34" charset="0"/>
                <a:cs typeface="Calibri" panose="020F0502020204030204" pitchFamily="34" charset="0"/>
              </a:rPr>
              <a:t> solutions: Phase 1</a:t>
            </a:r>
            <a:r>
              <a:rPr lang="en-US" sz="3500" dirty="0">
                <a:latin typeface="Calibri" panose="020F0502020204030204" pitchFamily="34" charset="0"/>
                <a:cs typeface="Calibri" panose="020F0502020204030204" pitchFamily="34" charset="0"/>
              </a:rPr>
              <a:t> </a:t>
            </a:r>
            <a:endParaRPr lang="en-US" sz="3500" i="1" dirty="0">
              <a:latin typeface="Calibri" panose="020F0502020204030204" pitchFamily="34" charset="0"/>
              <a:cs typeface="Calibri" panose="020F0502020204030204" pitchFamily="34" charset="0"/>
            </a:endParaRPr>
          </a:p>
        </p:txBody>
      </p:sp>
      <p:cxnSp>
        <p:nvCxnSpPr>
          <p:cNvPr id="44" name="Straight Connector 43">
            <a:extLst>
              <a:ext uri="{FF2B5EF4-FFF2-40B4-BE49-F238E27FC236}">
                <a16:creationId xmlns:a16="http://schemas.microsoft.com/office/drawing/2014/main" id="{59948405-245A-9847-8604-C549FAE27168}"/>
              </a:ext>
            </a:extLst>
          </p:cNvPr>
          <p:cNvCxnSpPr>
            <a:cxnSpLocks/>
          </p:cNvCxnSpPr>
          <p:nvPr/>
        </p:nvCxnSpPr>
        <p:spPr>
          <a:xfrm>
            <a:off x="322165" y="1208620"/>
            <a:ext cx="11547670" cy="14377"/>
          </a:xfrm>
          <a:prstGeom prst="line">
            <a:avLst/>
          </a:prstGeom>
          <a:ln w="25400">
            <a:solidFill>
              <a:srgbClr val="10206B"/>
            </a:solidFill>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EB739A22-0E91-6F4D-ABD1-575949087B47}"/>
              </a:ext>
            </a:extLst>
          </p:cNvPr>
          <p:cNvGrpSpPr/>
          <p:nvPr/>
        </p:nvGrpSpPr>
        <p:grpSpPr>
          <a:xfrm>
            <a:off x="4565517" y="4694566"/>
            <a:ext cx="6945506" cy="1850707"/>
            <a:chOff x="4565517" y="4694566"/>
            <a:chExt cx="6945506" cy="1850707"/>
          </a:xfrm>
        </p:grpSpPr>
        <p:sp>
          <p:nvSpPr>
            <p:cNvPr id="23" name="TextBox 22">
              <a:extLst>
                <a:ext uri="{FF2B5EF4-FFF2-40B4-BE49-F238E27FC236}">
                  <a16:creationId xmlns:a16="http://schemas.microsoft.com/office/drawing/2014/main" id="{44EF0006-D39B-A848-B1A6-CC0759CFFDBE}"/>
                </a:ext>
              </a:extLst>
            </p:cNvPr>
            <p:cNvSpPr txBox="1"/>
            <p:nvPr/>
          </p:nvSpPr>
          <p:spPr>
            <a:xfrm>
              <a:off x="4565517" y="4991001"/>
              <a:ext cx="6945501" cy="1554272"/>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900" b="1" i="1"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Gold Standard:</a:t>
              </a:r>
              <a:r>
                <a:rPr kumimoji="0" lang="en-US" sz="1900" b="1" i="1" u="none" strike="noStrike" kern="1200" cap="none" spc="0" normalizeH="0" baseline="0" noProof="0" dirty="0">
                  <a:ln>
                    <a:noFill/>
                  </a:ln>
                  <a:solidFill>
                    <a:prstClr val="black"/>
                  </a:solidFill>
                  <a:effectLst/>
                  <a:uLnTx/>
                  <a:uFillTx/>
                  <a:latin typeface="Calibri" panose="020F0502020204030204"/>
                  <a:ea typeface="+mn-ea"/>
                  <a:cs typeface="+mn-cs"/>
                </a:rPr>
                <a:t> On-site, evidence- and team-based care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900" b="0" i="1" u="none" strike="noStrike" kern="1200" cap="none" spc="0" normalizeH="0" baseline="0" noProof="0" dirty="0">
                  <a:ln>
                    <a:noFill/>
                  </a:ln>
                  <a:solidFill>
                    <a:srgbClr val="00B050"/>
                  </a:solidFill>
                  <a:effectLst/>
                  <a:uLnTx/>
                  <a:uFillTx/>
                  <a:latin typeface="Calibri" panose="020F0502020204030204"/>
                  <a:ea typeface="+mn-ea"/>
                  <a:cs typeface="+mn-cs"/>
                </a:rPr>
                <a:t>Patient access to care coordination and psychotherapy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900" b="0" i="1" u="none" strike="noStrike" kern="1200" cap="none" spc="0" normalizeH="0" baseline="0" noProof="0" dirty="0">
                  <a:ln>
                    <a:noFill/>
                  </a:ln>
                  <a:solidFill>
                    <a:srgbClr val="00B050"/>
                  </a:solidFill>
                  <a:effectLst/>
                  <a:uLnTx/>
                  <a:uFillTx/>
                  <a:latin typeface="Calibri" panose="020F0502020204030204"/>
                  <a:ea typeface="+mn-ea"/>
                  <a:cs typeface="+mn-cs"/>
                </a:rPr>
                <a:t>Therapist and PCP access to psychiatric consultation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900" b="0" i="1" u="none" strike="noStrike" kern="1200" cap="none" spc="0" normalizeH="0" baseline="0" noProof="0" dirty="0">
                  <a:ln>
                    <a:noFill/>
                  </a:ln>
                  <a:solidFill>
                    <a:prstClr val="black"/>
                  </a:solidFill>
                  <a:effectLst/>
                  <a:uLnTx/>
                  <a:uFillTx/>
                  <a:latin typeface="Calibri" panose="020F0502020204030204"/>
                  <a:ea typeface="+mn-ea"/>
                  <a:cs typeface="+mn-cs"/>
                </a:rPr>
                <a:t>Intervention influencing physical </a:t>
              </a:r>
              <a:r>
                <a:rPr kumimoji="0" lang="en-US" sz="1900" b="0" i="1" u="none" strike="noStrike" kern="1200" cap="none" spc="0" normalizeH="0" baseline="0" noProof="0" dirty="0">
                  <a:ln>
                    <a:noFill/>
                  </a:ln>
                  <a:solidFill>
                    <a:prstClr val="black"/>
                  </a:solidFill>
                  <a:effectLst/>
                  <a:uLnTx/>
                  <a:uFillTx/>
                  <a:latin typeface="Calibri" panose="020F0502020204030204"/>
                  <a:ea typeface="+mn-ea"/>
                  <a:cs typeface="+mn-cs"/>
                  <a:sym typeface="Wingdings" pitchFamily="2" charset="2"/>
                </a:rPr>
                <a:t>  behavioral health </a:t>
              </a:r>
              <a:endParaRPr kumimoji="0" lang="en-US" sz="1900" b="0" i="1"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900" b="0" i="0" u="none" strike="noStrike" kern="1200" cap="none" spc="0" normalizeH="0" baseline="0" noProof="0" dirty="0">
                  <a:ln>
                    <a:noFill/>
                  </a:ln>
                  <a:solidFill>
                    <a:prstClr val="black"/>
                  </a:solidFill>
                  <a:effectLst/>
                  <a:uLnTx/>
                  <a:uFillTx/>
                  <a:latin typeface="Calibri" panose="020F0502020204030204"/>
                  <a:ea typeface="+mn-ea"/>
                  <a:cs typeface="+mn-cs"/>
                </a:rPr>
                <a:t>Sustainable billing model</a:t>
              </a:r>
            </a:p>
          </p:txBody>
        </p:sp>
        <p:sp>
          <p:nvSpPr>
            <p:cNvPr id="24" name="Left Brace 23">
              <a:extLst>
                <a:ext uri="{FF2B5EF4-FFF2-40B4-BE49-F238E27FC236}">
                  <a16:creationId xmlns:a16="http://schemas.microsoft.com/office/drawing/2014/main" id="{7904CEEB-2403-B241-AB10-836DC238C257}"/>
                </a:ext>
              </a:extLst>
            </p:cNvPr>
            <p:cNvSpPr/>
            <p:nvPr/>
          </p:nvSpPr>
          <p:spPr>
            <a:xfrm rot="5400000">
              <a:off x="7939234" y="1320849"/>
              <a:ext cx="198072" cy="6945506"/>
            </a:xfrm>
            <a:prstGeom prst="leftBrace">
              <a:avLst>
                <a:gd name="adj1" fmla="val 8333"/>
                <a:gd name="adj2" fmla="val 56859"/>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0124111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iagram&#10;&#10;Description automatically generated">
            <a:extLst>
              <a:ext uri="{FF2B5EF4-FFF2-40B4-BE49-F238E27FC236}">
                <a16:creationId xmlns:a16="http://schemas.microsoft.com/office/drawing/2014/main" id="{DCB2364B-DB5D-3743-8CD7-7F9DB5533200}"/>
              </a:ext>
            </a:extLst>
          </p:cNvPr>
          <p:cNvPicPr>
            <a:picLocks noChangeAspect="1"/>
          </p:cNvPicPr>
          <p:nvPr/>
        </p:nvPicPr>
        <p:blipFill>
          <a:blip r:embed="rId3"/>
          <a:stretch>
            <a:fillRect/>
          </a:stretch>
        </p:blipFill>
        <p:spPr>
          <a:xfrm>
            <a:off x="6420207" y="2323363"/>
            <a:ext cx="2312043" cy="1785178"/>
          </a:xfrm>
          <a:prstGeom prst="rect">
            <a:avLst/>
          </a:prstGeom>
        </p:spPr>
      </p:pic>
      <p:grpSp>
        <p:nvGrpSpPr>
          <p:cNvPr id="25" name="Group 24">
            <a:extLst>
              <a:ext uri="{FF2B5EF4-FFF2-40B4-BE49-F238E27FC236}">
                <a16:creationId xmlns:a16="http://schemas.microsoft.com/office/drawing/2014/main" id="{213C6105-4FF0-6549-9BF1-CFFA2B22B7F5}"/>
              </a:ext>
            </a:extLst>
          </p:cNvPr>
          <p:cNvGrpSpPr/>
          <p:nvPr/>
        </p:nvGrpSpPr>
        <p:grpSpPr>
          <a:xfrm>
            <a:off x="484268" y="942164"/>
            <a:ext cx="11223461" cy="4382968"/>
            <a:chOff x="282544" y="5418413"/>
            <a:chExt cx="13706755" cy="5352740"/>
          </a:xfrm>
        </p:grpSpPr>
        <p:graphicFrame>
          <p:nvGraphicFramePr>
            <p:cNvPr id="26" name="Diagram 25">
              <a:extLst>
                <a:ext uri="{FF2B5EF4-FFF2-40B4-BE49-F238E27FC236}">
                  <a16:creationId xmlns:a16="http://schemas.microsoft.com/office/drawing/2014/main" id="{11E30955-5289-6246-A3A6-4A0306E46141}"/>
                </a:ext>
              </a:extLst>
            </p:cNvPr>
            <p:cNvGraphicFramePr/>
            <p:nvPr/>
          </p:nvGraphicFramePr>
          <p:xfrm>
            <a:off x="282544" y="5418413"/>
            <a:ext cx="13466526" cy="535274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27" name="Group 26">
              <a:extLst>
                <a:ext uri="{FF2B5EF4-FFF2-40B4-BE49-F238E27FC236}">
                  <a16:creationId xmlns:a16="http://schemas.microsoft.com/office/drawing/2014/main" id="{B7EEE30C-DE8D-244D-8AE9-1658B70FAD02}"/>
                </a:ext>
              </a:extLst>
            </p:cNvPr>
            <p:cNvGrpSpPr/>
            <p:nvPr/>
          </p:nvGrpSpPr>
          <p:grpSpPr>
            <a:xfrm>
              <a:off x="809799" y="6484631"/>
              <a:ext cx="13179500" cy="3458913"/>
              <a:chOff x="809799" y="6623176"/>
              <a:chExt cx="13179500" cy="3458913"/>
            </a:xfrm>
          </p:grpSpPr>
          <p:sp>
            <p:nvSpPr>
              <p:cNvPr id="32" name="TextBox 31">
                <a:extLst>
                  <a:ext uri="{FF2B5EF4-FFF2-40B4-BE49-F238E27FC236}">
                    <a16:creationId xmlns:a16="http://schemas.microsoft.com/office/drawing/2014/main" id="{8CCD828A-4B44-4140-BB87-52767C894020}"/>
                  </a:ext>
                </a:extLst>
              </p:cNvPr>
              <p:cNvSpPr txBox="1"/>
              <p:nvPr/>
            </p:nvSpPr>
            <p:spPr>
              <a:xfrm>
                <a:off x="7085323" y="9593451"/>
                <a:ext cx="3649512" cy="48863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prstClr val="black"/>
                    </a:solidFill>
                    <a:effectLst/>
                    <a:uLnTx/>
                    <a:uFillTx/>
                    <a:latin typeface="Calibri" panose="020F0502020204030204"/>
                    <a:ea typeface="+mn-ea"/>
                    <a:cs typeface="+mn-cs"/>
                  </a:rPr>
                  <a:t>Collaborative Care (CoCM)</a:t>
                </a:r>
              </a:p>
            </p:txBody>
          </p:sp>
          <p:grpSp>
            <p:nvGrpSpPr>
              <p:cNvPr id="33" name="Group 32">
                <a:extLst>
                  <a:ext uri="{FF2B5EF4-FFF2-40B4-BE49-F238E27FC236}">
                    <a16:creationId xmlns:a16="http://schemas.microsoft.com/office/drawing/2014/main" id="{2CE494E1-A7BB-1C49-8FE3-601E1A6B6EC8}"/>
                  </a:ext>
                </a:extLst>
              </p:cNvPr>
              <p:cNvGrpSpPr/>
              <p:nvPr/>
            </p:nvGrpSpPr>
            <p:grpSpPr>
              <a:xfrm>
                <a:off x="11578609" y="7102954"/>
                <a:ext cx="2410690" cy="2756960"/>
                <a:chOff x="12003216" y="7621868"/>
                <a:chExt cx="2410690" cy="2756960"/>
              </a:xfrm>
            </p:grpSpPr>
            <p:pic>
              <p:nvPicPr>
                <p:cNvPr id="37" name="Picture 4" descr="Emory Brain Health Center - Home | Facebook">
                  <a:hlinkClick r:id="rId9"/>
                  <a:extLst>
                    <a:ext uri="{FF2B5EF4-FFF2-40B4-BE49-F238E27FC236}">
                      <a16:creationId xmlns:a16="http://schemas.microsoft.com/office/drawing/2014/main" id="{30CB9CD5-2AF9-B14E-A8AA-69115D082FF8}"/>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b="32308"/>
                <a:stretch/>
              </p:blipFill>
              <p:spPr bwMode="auto">
                <a:xfrm>
                  <a:off x="12395964" y="9012852"/>
                  <a:ext cx="2017942" cy="1365976"/>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a:extLst>
                    <a:ext uri="{FF2B5EF4-FFF2-40B4-BE49-F238E27FC236}">
                      <a16:creationId xmlns:a16="http://schemas.microsoft.com/office/drawing/2014/main" id="{F5A7D76E-FD5A-EC4E-B417-B1935D2C7442}"/>
                    </a:ext>
                  </a:extLst>
                </p:cNvPr>
                <p:cNvSpPr/>
                <p:nvPr/>
              </p:nvSpPr>
              <p:spPr>
                <a:xfrm>
                  <a:off x="12003216" y="7621868"/>
                  <a:ext cx="2042364" cy="2042364"/>
                </a:xfrm>
                <a:prstGeom prst="rect">
                  <a:avLst/>
                </a:prstGeom>
                <a:blipFill rotWithShape="1">
                  <a:blip r:embed="rId11">
                    <a:extLst>
                      <a:ext uri="{28A0092B-C50C-407E-A947-70E740481C1C}">
                        <a14:useLocalDpi xmlns:a14="http://schemas.microsoft.com/office/drawing/2010/main" val="0"/>
                      </a:ext>
                    </a:extLst>
                  </a:blip>
                  <a:srcRect/>
                  <a:stretch>
                    <a:fillRect l="-16000" r="-16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grpSp>
          <p:grpSp>
            <p:nvGrpSpPr>
              <p:cNvPr id="34" name="Group 33">
                <a:extLst>
                  <a:ext uri="{FF2B5EF4-FFF2-40B4-BE49-F238E27FC236}">
                    <a16:creationId xmlns:a16="http://schemas.microsoft.com/office/drawing/2014/main" id="{0707F93F-1D73-EC4F-AD35-07BFCA4BB8A9}"/>
                  </a:ext>
                </a:extLst>
              </p:cNvPr>
              <p:cNvGrpSpPr/>
              <p:nvPr/>
            </p:nvGrpSpPr>
            <p:grpSpPr>
              <a:xfrm>
                <a:off x="809799" y="6623176"/>
                <a:ext cx="2103805" cy="826021"/>
                <a:chOff x="1717118" y="11298042"/>
                <a:chExt cx="2158536" cy="847510"/>
              </a:xfrm>
            </p:grpSpPr>
            <p:sp>
              <p:nvSpPr>
                <p:cNvPr id="35" name="Rectangle 34">
                  <a:extLst>
                    <a:ext uri="{FF2B5EF4-FFF2-40B4-BE49-F238E27FC236}">
                      <a16:creationId xmlns:a16="http://schemas.microsoft.com/office/drawing/2014/main" id="{30EEA9E7-563A-2B49-A5C6-5FEC04747EF3}"/>
                    </a:ext>
                  </a:extLst>
                </p:cNvPr>
                <p:cNvSpPr/>
                <p:nvPr/>
              </p:nvSpPr>
              <p:spPr>
                <a:xfrm>
                  <a:off x="1717118" y="11298042"/>
                  <a:ext cx="2158534" cy="847510"/>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6" name="Picture 35" descr="EmoryHealthcare.eps">
                  <a:extLst>
                    <a:ext uri="{FF2B5EF4-FFF2-40B4-BE49-F238E27FC236}">
                      <a16:creationId xmlns:a16="http://schemas.microsoft.com/office/drawing/2014/main" id="{934B03BA-353A-564B-ADD1-E113159C61B3}"/>
                    </a:ext>
                  </a:extLst>
                </p:cNvPr>
                <p:cNvPicPr>
                  <a:picLocks noChangeAspect="1"/>
                </p:cNvPicPr>
                <p:nvPr/>
              </p:nvPicPr>
              <p:blipFill>
                <a:blip r:embed="rId12"/>
                <a:stretch>
                  <a:fillRect/>
                </a:stretch>
              </p:blipFill>
              <p:spPr>
                <a:xfrm>
                  <a:off x="1848549" y="11298042"/>
                  <a:ext cx="2027105" cy="702070"/>
                </a:xfrm>
                <a:prstGeom prst="rect">
                  <a:avLst/>
                </a:prstGeom>
              </p:spPr>
            </p:pic>
          </p:grpSp>
        </p:grpSp>
      </p:grpSp>
      <p:pic>
        <p:nvPicPr>
          <p:cNvPr id="19" name="Picture 18">
            <a:extLst>
              <a:ext uri="{FF2B5EF4-FFF2-40B4-BE49-F238E27FC236}">
                <a16:creationId xmlns:a16="http://schemas.microsoft.com/office/drawing/2014/main" id="{595C8200-EDB4-BB7B-B90D-B3BDF37F4676}"/>
              </a:ext>
            </a:extLst>
          </p:cNvPr>
          <p:cNvPicPr>
            <a:picLocks noChangeAspect="1"/>
          </p:cNvPicPr>
          <p:nvPr/>
        </p:nvPicPr>
        <p:blipFill rotWithShape="1">
          <a:blip r:embed="rId13"/>
          <a:srcRect l="7906" t="3748" r="3138" b="4736"/>
          <a:stretch/>
        </p:blipFill>
        <p:spPr>
          <a:xfrm>
            <a:off x="3628315" y="2277711"/>
            <a:ext cx="2091547" cy="1856992"/>
          </a:xfrm>
          <a:prstGeom prst="rect">
            <a:avLst/>
          </a:prstGeom>
        </p:spPr>
      </p:pic>
      <p:sp>
        <p:nvSpPr>
          <p:cNvPr id="20" name="TextBox 19">
            <a:extLst>
              <a:ext uri="{FF2B5EF4-FFF2-40B4-BE49-F238E27FC236}">
                <a16:creationId xmlns:a16="http://schemas.microsoft.com/office/drawing/2014/main" id="{434B3FD1-E8EE-D138-FBA9-4EA0B985AA1B}"/>
              </a:ext>
            </a:extLst>
          </p:cNvPr>
          <p:cNvSpPr txBox="1"/>
          <p:nvPr/>
        </p:nvSpPr>
        <p:spPr>
          <a:xfrm>
            <a:off x="3903942" y="4193927"/>
            <a:ext cx="127951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prstClr val="black"/>
                </a:solidFill>
                <a:effectLst/>
                <a:uLnTx/>
                <a:uFillTx/>
                <a:latin typeface="Calibri" panose="020F0502020204030204"/>
                <a:ea typeface="+mn-ea"/>
                <a:cs typeface="+mn-cs"/>
              </a:rPr>
              <a:t>e-Consults</a:t>
            </a:r>
          </a:p>
        </p:txBody>
      </p:sp>
      <p:grpSp>
        <p:nvGrpSpPr>
          <p:cNvPr id="2" name="Group 1">
            <a:extLst>
              <a:ext uri="{FF2B5EF4-FFF2-40B4-BE49-F238E27FC236}">
                <a16:creationId xmlns:a16="http://schemas.microsoft.com/office/drawing/2014/main" id="{0C4AA6F9-884A-A482-FDFE-826F7756F04E}"/>
              </a:ext>
            </a:extLst>
          </p:cNvPr>
          <p:cNvGrpSpPr/>
          <p:nvPr/>
        </p:nvGrpSpPr>
        <p:grpSpPr>
          <a:xfrm>
            <a:off x="4565516" y="4694566"/>
            <a:ext cx="7416264" cy="1809763"/>
            <a:chOff x="4565516" y="4694566"/>
            <a:chExt cx="7416264" cy="1809763"/>
          </a:xfrm>
        </p:grpSpPr>
        <p:sp>
          <p:nvSpPr>
            <p:cNvPr id="21" name="Left Brace 20">
              <a:extLst>
                <a:ext uri="{FF2B5EF4-FFF2-40B4-BE49-F238E27FC236}">
                  <a16:creationId xmlns:a16="http://schemas.microsoft.com/office/drawing/2014/main" id="{AA4FA112-62D9-AC55-AAF4-3C8C5D619CCB}"/>
                </a:ext>
              </a:extLst>
            </p:cNvPr>
            <p:cNvSpPr/>
            <p:nvPr/>
          </p:nvSpPr>
          <p:spPr>
            <a:xfrm rot="5400000">
              <a:off x="7939234" y="1320849"/>
              <a:ext cx="198072" cy="6945506"/>
            </a:xfrm>
            <a:prstGeom prst="leftBrace">
              <a:avLst>
                <a:gd name="adj1" fmla="val 8333"/>
                <a:gd name="adj2" fmla="val 98043"/>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D9C61852-9BC0-F7EA-86CD-C3A95D9A4356}"/>
                </a:ext>
              </a:extLst>
            </p:cNvPr>
            <p:cNvSpPr txBox="1"/>
            <p:nvPr/>
          </p:nvSpPr>
          <p:spPr>
            <a:xfrm>
              <a:off x="4565516" y="4950057"/>
              <a:ext cx="7416264" cy="1554272"/>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900" b="1" i="1" u="none" strike="noStrike" kern="1200" cap="none" spc="0" normalizeH="0" baseline="0" noProof="0" dirty="0">
                  <a:ln>
                    <a:noFill/>
                  </a:ln>
                  <a:solidFill>
                    <a:prstClr val="black"/>
                  </a:solidFill>
                  <a:effectLst/>
                  <a:uLnTx/>
                  <a:uFillTx/>
                  <a:latin typeface="Calibri" panose="020F0502020204030204"/>
                  <a:ea typeface="+mn-ea"/>
                  <a:cs typeface="+mn-cs"/>
                </a:rPr>
                <a:t>Formalizing “curbside consultation” for medication management through the EMR – </a:t>
              </a:r>
              <a:r>
                <a:rPr kumimoji="0" lang="en-US" sz="1900" b="0" i="1" u="none" strike="noStrike" kern="1200" cap="none" spc="0" normalizeH="0" baseline="0" noProof="0" dirty="0">
                  <a:ln>
                    <a:noFill/>
                  </a:ln>
                  <a:solidFill>
                    <a:srgbClr val="00B050"/>
                  </a:solidFill>
                  <a:effectLst/>
                  <a:uLnTx/>
                  <a:uFillTx/>
                  <a:latin typeface="Calibri" panose="020F0502020204030204"/>
                  <a:ea typeface="+mn-ea"/>
                  <a:cs typeface="+mn-cs"/>
                </a:rPr>
                <a:t>PCP access to psychiatric expertise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900" b="0" i="0" u="none" strike="noStrike" kern="1200" cap="none" spc="0" normalizeH="0" baseline="0" noProof="0" dirty="0">
                  <a:ln>
                    <a:noFill/>
                  </a:ln>
                  <a:solidFill>
                    <a:prstClr val="black"/>
                  </a:solidFill>
                  <a:effectLst/>
                  <a:uLnTx/>
                  <a:uFillTx/>
                  <a:latin typeface="Calibri" panose="020F0502020204030204"/>
                  <a:ea typeface="+mn-ea"/>
                  <a:cs typeface="+mn-cs"/>
                </a:rPr>
                <a:t>Sustainable billing model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900" b="0" i="0" u="none" strike="noStrike" kern="1200" cap="none" spc="0" normalizeH="0" baseline="0" noProof="0" dirty="0">
                  <a:ln>
                    <a:noFill/>
                  </a:ln>
                  <a:solidFill>
                    <a:prstClr val="black"/>
                  </a:solidFill>
                  <a:effectLst/>
                  <a:uLnTx/>
                  <a:uFillTx/>
                  <a:latin typeface="Calibri" panose="020F0502020204030204"/>
                  <a:ea typeface="+mn-ea"/>
                  <a:cs typeface="+mn-cs"/>
                </a:rPr>
                <a:t>Recommendations become part of the EMR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900" b="0" i="0" u="none" strike="noStrike" kern="1200" cap="none" spc="0" normalizeH="0" baseline="0" noProof="0" dirty="0">
                  <a:ln>
                    <a:noFill/>
                  </a:ln>
                  <a:solidFill>
                    <a:prstClr val="black"/>
                  </a:solidFill>
                  <a:effectLst/>
                  <a:uLnTx/>
                  <a:uFillTx/>
                  <a:latin typeface="Calibri" panose="020F0502020204030204"/>
                  <a:ea typeface="+mn-ea"/>
                  <a:cs typeface="+mn-cs"/>
                </a:rPr>
                <a:t>Mitigates need for “in-person” psychiatric consultation</a:t>
              </a:r>
            </a:p>
          </p:txBody>
        </p:sp>
      </p:grpSp>
      <p:sp>
        <p:nvSpPr>
          <p:cNvPr id="6" name="Title 1">
            <a:extLst>
              <a:ext uri="{FF2B5EF4-FFF2-40B4-BE49-F238E27FC236}">
                <a16:creationId xmlns:a16="http://schemas.microsoft.com/office/drawing/2014/main" id="{B40C2630-2800-5843-5BEE-9D04B0D8B9DA}"/>
              </a:ext>
            </a:extLst>
          </p:cNvPr>
          <p:cNvSpPr>
            <a:spLocks noGrp="1"/>
          </p:cNvSpPr>
          <p:nvPr>
            <p:ph type="ctrTitle"/>
          </p:nvPr>
        </p:nvSpPr>
        <p:spPr>
          <a:xfrm>
            <a:off x="1" y="132539"/>
            <a:ext cx="12191999" cy="1011024"/>
          </a:xfrm>
        </p:spPr>
        <p:txBody>
          <a:bodyPr>
            <a:noAutofit/>
          </a:bodyPr>
          <a:lstStyle/>
          <a:p>
            <a:r>
              <a:rPr lang="en-US" sz="3500" b="1" dirty="0">
                <a:latin typeface="Calibri" panose="020F0502020204030204" pitchFamily="34" charset="0"/>
                <a:cs typeface="Calibri" panose="020F0502020204030204" pitchFamily="34" charset="0"/>
              </a:rPr>
              <a:t>Emory Integrated Behavioral Health</a:t>
            </a:r>
            <a:br>
              <a:rPr lang="en-US" sz="3500" b="1" dirty="0">
                <a:latin typeface="Calibri" panose="020F0502020204030204" pitchFamily="34" charset="0"/>
                <a:cs typeface="Calibri" panose="020F0502020204030204" pitchFamily="34" charset="0"/>
              </a:rPr>
            </a:br>
            <a:r>
              <a:rPr lang="en-US" sz="3500" i="1" dirty="0">
                <a:latin typeface="Calibri" panose="020F0502020204030204" pitchFamily="34" charset="0"/>
                <a:cs typeface="Calibri" panose="020F0502020204030204" pitchFamily="34" charset="0"/>
              </a:rPr>
              <a:t>Roadmap of </a:t>
            </a:r>
            <a:r>
              <a:rPr lang="en-US" sz="3500" i="1" dirty="0">
                <a:solidFill>
                  <a:srgbClr val="00B050"/>
                </a:solidFill>
                <a:latin typeface="Calibri" panose="020F0502020204030204" pitchFamily="34" charset="0"/>
                <a:cs typeface="Calibri" panose="020F0502020204030204" pitchFamily="34" charset="0"/>
              </a:rPr>
              <a:t>ACCESS</a:t>
            </a:r>
            <a:r>
              <a:rPr lang="en-US" sz="3500" i="1" dirty="0">
                <a:latin typeface="Calibri" panose="020F0502020204030204" pitchFamily="34" charset="0"/>
                <a:cs typeface="Calibri" panose="020F0502020204030204" pitchFamily="34" charset="0"/>
              </a:rPr>
              <a:t> solutions: Phase 1</a:t>
            </a:r>
            <a:r>
              <a:rPr lang="en-US" sz="3500" dirty="0">
                <a:latin typeface="Calibri" panose="020F0502020204030204" pitchFamily="34" charset="0"/>
                <a:cs typeface="Calibri" panose="020F0502020204030204" pitchFamily="34" charset="0"/>
              </a:rPr>
              <a:t> </a:t>
            </a:r>
            <a:endParaRPr lang="en-US" sz="3500" i="1" dirty="0">
              <a:latin typeface="Calibri" panose="020F0502020204030204" pitchFamily="34" charset="0"/>
              <a:cs typeface="Calibri" panose="020F0502020204030204" pitchFamily="34" charset="0"/>
            </a:endParaRPr>
          </a:p>
        </p:txBody>
      </p:sp>
      <p:cxnSp>
        <p:nvCxnSpPr>
          <p:cNvPr id="7" name="Straight Connector 6">
            <a:extLst>
              <a:ext uri="{FF2B5EF4-FFF2-40B4-BE49-F238E27FC236}">
                <a16:creationId xmlns:a16="http://schemas.microsoft.com/office/drawing/2014/main" id="{57607DDE-0816-056F-40EA-F69B4AF84422}"/>
              </a:ext>
            </a:extLst>
          </p:cNvPr>
          <p:cNvCxnSpPr>
            <a:cxnSpLocks/>
          </p:cNvCxnSpPr>
          <p:nvPr/>
        </p:nvCxnSpPr>
        <p:spPr>
          <a:xfrm>
            <a:off x="322165" y="1208620"/>
            <a:ext cx="11547670" cy="14377"/>
          </a:xfrm>
          <a:prstGeom prst="line">
            <a:avLst/>
          </a:prstGeom>
          <a:ln w="25400">
            <a:solidFill>
              <a:srgbClr val="10206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977078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iagram&#10;&#10;Description automatically generated">
            <a:extLst>
              <a:ext uri="{FF2B5EF4-FFF2-40B4-BE49-F238E27FC236}">
                <a16:creationId xmlns:a16="http://schemas.microsoft.com/office/drawing/2014/main" id="{DCB2364B-DB5D-3743-8CD7-7F9DB5533200}"/>
              </a:ext>
            </a:extLst>
          </p:cNvPr>
          <p:cNvPicPr>
            <a:picLocks noChangeAspect="1"/>
          </p:cNvPicPr>
          <p:nvPr/>
        </p:nvPicPr>
        <p:blipFill>
          <a:blip r:embed="rId3"/>
          <a:stretch>
            <a:fillRect/>
          </a:stretch>
        </p:blipFill>
        <p:spPr>
          <a:xfrm>
            <a:off x="6420207" y="2323363"/>
            <a:ext cx="2312043" cy="1785178"/>
          </a:xfrm>
          <a:prstGeom prst="rect">
            <a:avLst/>
          </a:prstGeom>
        </p:spPr>
      </p:pic>
      <p:grpSp>
        <p:nvGrpSpPr>
          <p:cNvPr id="25" name="Group 24">
            <a:extLst>
              <a:ext uri="{FF2B5EF4-FFF2-40B4-BE49-F238E27FC236}">
                <a16:creationId xmlns:a16="http://schemas.microsoft.com/office/drawing/2014/main" id="{213C6105-4FF0-6549-9BF1-CFFA2B22B7F5}"/>
              </a:ext>
            </a:extLst>
          </p:cNvPr>
          <p:cNvGrpSpPr/>
          <p:nvPr/>
        </p:nvGrpSpPr>
        <p:grpSpPr>
          <a:xfrm>
            <a:off x="484268" y="942164"/>
            <a:ext cx="11223461" cy="4382968"/>
            <a:chOff x="282544" y="5418413"/>
            <a:chExt cx="13706755" cy="5352740"/>
          </a:xfrm>
        </p:grpSpPr>
        <p:graphicFrame>
          <p:nvGraphicFramePr>
            <p:cNvPr id="26" name="Diagram 25">
              <a:extLst>
                <a:ext uri="{FF2B5EF4-FFF2-40B4-BE49-F238E27FC236}">
                  <a16:creationId xmlns:a16="http://schemas.microsoft.com/office/drawing/2014/main" id="{11E30955-5289-6246-A3A6-4A0306E46141}"/>
                </a:ext>
              </a:extLst>
            </p:cNvPr>
            <p:cNvGraphicFramePr/>
            <p:nvPr/>
          </p:nvGraphicFramePr>
          <p:xfrm>
            <a:off x="282544" y="5418413"/>
            <a:ext cx="13466526" cy="535274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27" name="Group 26">
              <a:extLst>
                <a:ext uri="{FF2B5EF4-FFF2-40B4-BE49-F238E27FC236}">
                  <a16:creationId xmlns:a16="http://schemas.microsoft.com/office/drawing/2014/main" id="{B7EEE30C-DE8D-244D-8AE9-1658B70FAD02}"/>
                </a:ext>
              </a:extLst>
            </p:cNvPr>
            <p:cNvGrpSpPr/>
            <p:nvPr/>
          </p:nvGrpSpPr>
          <p:grpSpPr>
            <a:xfrm>
              <a:off x="809799" y="6484631"/>
              <a:ext cx="13179500" cy="3458913"/>
              <a:chOff x="809799" y="6623176"/>
              <a:chExt cx="13179500" cy="3458913"/>
            </a:xfrm>
          </p:grpSpPr>
          <p:sp>
            <p:nvSpPr>
              <p:cNvPr id="32" name="TextBox 31">
                <a:extLst>
                  <a:ext uri="{FF2B5EF4-FFF2-40B4-BE49-F238E27FC236}">
                    <a16:creationId xmlns:a16="http://schemas.microsoft.com/office/drawing/2014/main" id="{8CCD828A-4B44-4140-BB87-52767C894020}"/>
                  </a:ext>
                </a:extLst>
              </p:cNvPr>
              <p:cNvSpPr txBox="1"/>
              <p:nvPr/>
            </p:nvSpPr>
            <p:spPr>
              <a:xfrm>
                <a:off x="7085323" y="9593451"/>
                <a:ext cx="3649512" cy="48863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prstClr val="black"/>
                    </a:solidFill>
                    <a:effectLst/>
                    <a:uLnTx/>
                    <a:uFillTx/>
                    <a:latin typeface="Calibri" panose="020F0502020204030204"/>
                    <a:ea typeface="+mn-ea"/>
                    <a:cs typeface="+mn-cs"/>
                  </a:rPr>
                  <a:t>Collaborative Care (CoCM)</a:t>
                </a:r>
              </a:p>
            </p:txBody>
          </p:sp>
          <p:grpSp>
            <p:nvGrpSpPr>
              <p:cNvPr id="33" name="Group 32">
                <a:extLst>
                  <a:ext uri="{FF2B5EF4-FFF2-40B4-BE49-F238E27FC236}">
                    <a16:creationId xmlns:a16="http://schemas.microsoft.com/office/drawing/2014/main" id="{2CE494E1-A7BB-1C49-8FE3-601E1A6B6EC8}"/>
                  </a:ext>
                </a:extLst>
              </p:cNvPr>
              <p:cNvGrpSpPr/>
              <p:nvPr/>
            </p:nvGrpSpPr>
            <p:grpSpPr>
              <a:xfrm>
                <a:off x="11578609" y="7102954"/>
                <a:ext cx="2410690" cy="2756960"/>
                <a:chOff x="12003216" y="7621868"/>
                <a:chExt cx="2410690" cy="2756960"/>
              </a:xfrm>
            </p:grpSpPr>
            <p:pic>
              <p:nvPicPr>
                <p:cNvPr id="37" name="Picture 4" descr="Emory Brain Health Center - Home | Facebook">
                  <a:hlinkClick r:id="rId9"/>
                  <a:extLst>
                    <a:ext uri="{FF2B5EF4-FFF2-40B4-BE49-F238E27FC236}">
                      <a16:creationId xmlns:a16="http://schemas.microsoft.com/office/drawing/2014/main" id="{30CB9CD5-2AF9-B14E-A8AA-69115D082FF8}"/>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b="32308"/>
                <a:stretch/>
              </p:blipFill>
              <p:spPr bwMode="auto">
                <a:xfrm>
                  <a:off x="12395964" y="9012852"/>
                  <a:ext cx="2017942" cy="1365976"/>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a:extLst>
                    <a:ext uri="{FF2B5EF4-FFF2-40B4-BE49-F238E27FC236}">
                      <a16:creationId xmlns:a16="http://schemas.microsoft.com/office/drawing/2014/main" id="{F5A7D76E-FD5A-EC4E-B417-B1935D2C7442}"/>
                    </a:ext>
                  </a:extLst>
                </p:cNvPr>
                <p:cNvSpPr/>
                <p:nvPr/>
              </p:nvSpPr>
              <p:spPr>
                <a:xfrm>
                  <a:off x="12003216" y="7621868"/>
                  <a:ext cx="2042364" cy="2042364"/>
                </a:xfrm>
                <a:prstGeom prst="rect">
                  <a:avLst/>
                </a:prstGeom>
                <a:blipFill rotWithShape="1">
                  <a:blip r:embed="rId11">
                    <a:extLst>
                      <a:ext uri="{28A0092B-C50C-407E-A947-70E740481C1C}">
                        <a14:useLocalDpi xmlns:a14="http://schemas.microsoft.com/office/drawing/2010/main" val="0"/>
                      </a:ext>
                    </a:extLst>
                  </a:blip>
                  <a:srcRect/>
                  <a:stretch>
                    <a:fillRect l="-16000" r="-16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grpSp>
          <p:grpSp>
            <p:nvGrpSpPr>
              <p:cNvPr id="34" name="Group 33">
                <a:extLst>
                  <a:ext uri="{FF2B5EF4-FFF2-40B4-BE49-F238E27FC236}">
                    <a16:creationId xmlns:a16="http://schemas.microsoft.com/office/drawing/2014/main" id="{0707F93F-1D73-EC4F-AD35-07BFCA4BB8A9}"/>
                  </a:ext>
                </a:extLst>
              </p:cNvPr>
              <p:cNvGrpSpPr/>
              <p:nvPr/>
            </p:nvGrpSpPr>
            <p:grpSpPr>
              <a:xfrm>
                <a:off x="809799" y="6623176"/>
                <a:ext cx="2103805" cy="826021"/>
                <a:chOff x="1717118" y="11298042"/>
                <a:chExt cx="2158536" cy="847510"/>
              </a:xfrm>
            </p:grpSpPr>
            <p:sp>
              <p:nvSpPr>
                <p:cNvPr id="35" name="Rectangle 34">
                  <a:extLst>
                    <a:ext uri="{FF2B5EF4-FFF2-40B4-BE49-F238E27FC236}">
                      <a16:creationId xmlns:a16="http://schemas.microsoft.com/office/drawing/2014/main" id="{30EEA9E7-563A-2B49-A5C6-5FEC04747EF3}"/>
                    </a:ext>
                  </a:extLst>
                </p:cNvPr>
                <p:cNvSpPr/>
                <p:nvPr/>
              </p:nvSpPr>
              <p:spPr>
                <a:xfrm>
                  <a:off x="1717118" y="11298042"/>
                  <a:ext cx="2158534" cy="847510"/>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6" name="Picture 35" descr="EmoryHealthcare.eps">
                  <a:extLst>
                    <a:ext uri="{FF2B5EF4-FFF2-40B4-BE49-F238E27FC236}">
                      <a16:creationId xmlns:a16="http://schemas.microsoft.com/office/drawing/2014/main" id="{934B03BA-353A-564B-ADD1-E113159C61B3}"/>
                    </a:ext>
                  </a:extLst>
                </p:cNvPr>
                <p:cNvPicPr>
                  <a:picLocks noChangeAspect="1"/>
                </p:cNvPicPr>
                <p:nvPr/>
              </p:nvPicPr>
              <p:blipFill>
                <a:blip r:embed="rId12"/>
                <a:stretch>
                  <a:fillRect/>
                </a:stretch>
              </p:blipFill>
              <p:spPr>
                <a:xfrm>
                  <a:off x="1848549" y="11298042"/>
                  <a:ext cx="2027105" cy="702070"/>
                </a:xfrm>
                <a:prstGeom prst="rect">
                  <a:avLst/>
                </a:prstGeom>
              </p:spPr>
            </p:pic>
          </p:grpSp>
        </p:grpSp>
      </p:grpSp>
      <p:pic>
        <p:nvPicPr>
          <p:cNvPr id="19" name="Picture 18">
            <a:extLst>
              <a:ext uri="{FF2B5EF4-FFF2-40B4-BE49-F238E27FC236}">
                <a16:creationId xmlns:a16="http://schemas.microsoft.com/office/drawing/2014/main" id="{595C8200-EDB4-BB7B-B90D-B3BDF37F4676}"/>
              </a:ext>
            </a:extLst>
          </p:cNvPr>
          <p:cNvPicPr>
            <a:picLocks noChangeAspect="1"/>
          </p:cNvPicPr>
          <p:nvPr/>
        </p:nvPicPr>
        <p:blipFill rotWithShape="1">
          <a:blip r:embed="rId13"/>
          <a:srcRect l="7906" t="3748" r="3138" b="4736"/>
          <a:stretch/>
        </p:blipFill>
        <p:spPr>
          <a:xfrm>
            <a:off x="3628315" y="2277711"/>
            <a:ext cx="2091547" cy="1856992"/>
          </a:xfrm>
          <a:prstGeom prst="rect">
            <a:avLst/>
          </a:prstGeom>
        </p:spPr>
      </p:pic>
      <p:sp>
        <p:nvSpPr>
          <p:cNvPr id="20" name="TextBox 19">
            <a:extLst>
              <a:ext uri="{FF2B5EF4-FFF2-40B4-BE49-F238E27FC236}">
                <a16:creationId xmlns:a16="http://schemas.microsoft.com/office/drawing/2014/main" id="{434B3FD1-E8EE-D138-FBA9-4EA0B985AA1B}"/>
              </a:ext>
            </a:extLst>
          </p:cNvPr>
          <p:cNvSpPr txBox="1"/>
          <p:nvPr/>
        </p:nvSpPr>
        <p:spPr>
          <a:xfrm>
            <a:off x="3903942" y="4193927"/>
            <a:ext cx="127951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prstClr val="black"/>
                </a:solidFill>
                <a:effectLst/>
                <a:uLnTx/>
                <a:uFillTx/>
                <a:latin typeface="Calibri" panose="020F0502020204030204"/>
                <a:ea typeface="+mn-ea"/>
                <a:cs typeface="+mn-cs"/>
              </a:rPr>
              <a:t>e-Consults</a:t>
            </a:r>
          </a:p>
        </p:txBody>
      </p:sp>
      <p:grpSp>
        <p:nvGrpSpPr>
          <p:cNvPr id="23" name="Group 22">
            <a:extLst>
              <a:ext uri="{FF2B5EF4-FFF2-40B4-BE49-F238E27FC236}">
                <a16:creationId xmlns:a16="http://schemas.microsoft.com/office/drawing/2014/main" id="{37C6B189-932A-3653-3050-71BD2789EBDC}"/>
              </a:ext>
            </a:extLst>
          </p:cNvPr>
          <p:cNvGrpSpPr/>
          <p:nvPr/>
        </p:nvGrpSpPr>
        <p:grpSpPr>
          <a:xfrm>
            <a:off x="2127724" y="3784491"/>
            <a:ext cx="1712520" cy="1907443"/>
            <a:chOff x="5068229" y="3665724"/>
            <a:chExt cx="1712520" cy="1907443"/>
          </a:xfrm>
        </p:grpSpPr>
        <p:sp>
          <p:nvSpPr>
            <p:cNvPr id="24" name="Oval 23">
              <a:extLst>
                <a:ext uri="{FF2B5EF4-FFF2-40B4-BE49-F238E27FC236}">
                  <a16:creationId xmlns:a16="http://schemas.microsoft.com/office/drawing/2014/main" id="{72BA7A70-39CA-B9D7-5FF6-A145AE4572AC}"/>
                </a:ext>
              </a:extLst>
            </p:cNvPr>
            <p:cNvSpPr/>
            <p:nvPr/>
          </p:nvSpPr>
          <p:spPr>
            <a:xfrm>
              <a:off x="5801353" y="3665724"/>
              <a:ext cx="277596" cy="284196"/>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28" name="Straight Connector 27">
              <a:extLst>
                <a:ext uri="{FF2B5EF4-FFF2-40B4-BE49-F238E27FC236}">
                  <a16:creationId xmlns:a16="http://schemas.microsoft.com/office/drawing/2014/main" id="{FD3BCE50-5AB4-AF9D-5E8C-F0E1E702FCAA}"/>
                </a:ext>
              </a:extLst>
            </p:cNvPr>
            <p:cNvCxnSpPr>
              <a:cxnSpLocks/>
            </p:cNvCxnSpPr>
            <p:nvPr/>
          </p:nvCxnSpPr>
          <p:spPr>
            <a:xfrm>
              <a:off x="5926663" y="3949920"/>
              <a:ext cx="0" cy="862891"/>
            </a:xfrm>
            <a:prstGeom prst="line">
              <a:avLst/>
            </a:prstGeom>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072B8BFD-14C6-8740-408B-494F98F9C329}"/>
                </a:ext>
              </a:extLst>
            </p:cNvPr>
            <p:cNvSpPr txBox="1"/>
            <p:nvPr/>
          </p:nvSpPr>
          <p:spPr>
            <a:xfrm>
              <a:off x="5068229" y="4865281"/>
              <a:ext cx="1712520"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prstClr val="black"/>
                  </a:solidFill>
                  <a:effectLst/>
                  <a:uLnTx/>
                  <a:uFillTx/>
                  <a:latin typeface="Calibri" panose="020F0502020204030204"/>
                  <a:ea typeface="+mn-ea"/>
                  <a:cs typeface="+mn-cs"/>
                </a:rPr>
                <a:t>Digital Health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prstClr val="black"/>
                  </a:solidFill>
                  <a:effectLst/>
                  <a:uLnTx/>
                  <a:uFillTx/>
                  <a:latin typeface="Calibri" panose="020F0502020204030204"/>
                  <a:ea typeface="+mn-ea"/>
                  <a:cs typeface="+mn-cs"/>
                </a:rPr>
                <a:t>Solutions</a:t>
              </a:r>
            </a:p>
          </p:txBody>
        </p:sp>
      </p:grpSp>
      <p:grpSp>
        <p:nvGrpSpPr>
          <p:cNvPr id="39" name="Group 38">
            <a:extLst>
              <a:ext uri="{FF2B5EF4-FFF2-40B4-BE49-F238E27FC236}">
                <a16:creationId xmlns:a16="http://schemas.microsoft.com/office/drawing/2014/main" id="{538F5D80-40E7-D1FB-0C8B-3F0C2F3D297A}"/>
              </a:ext>
            </a:extLst>
          </p:cNvPr>
          <p:cNvGrpSpPr/>
          <p:nvPr/>
        </p:nvGrpSpPr>
        <p:grpSpPr>
          <a:xfrm>
            <a:off x="4082377" y="4705525"/>
            <a:ext cx="7912399" cy="1554272"/>
            <a:chOff x="4082377" y="4705525"/>
            <a:chExt cx="7912399" cy="1554272"/>
          </a:xfrm>
        </p:grpSpPr>
        <p:sp>
          <p:nvSpPr>
            <p:cNvPr id="40" name="TextBox 39">
              <a:extLst>
                <a:ext uri="{FF2B5EF4-FFF2-40B4-BE49-F238E27FC236}">
                  <a16:creationId xmlns:a16="http://schemas.microsoft.com/office/drawing/2014/main" id="{B2EED776-B0EB-9F81-E3F5-57641AED3775}"/>
                </a:ext>
              </a:extLst>
            </p:cNvPr>
            <p:cNvSpPr txBox="1"/>
            <p:nvPr/>
          </p:nvSpPr>
          <p:spPr>
            <a:xfrm>
              <a:off x="4368296" y="4705525"/>
              <a:ext cx="7626480" cy="1554272"/>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900" b="1" i="1" u="none" strike="noStrike" kern="1200" cap="none" spc="0" normalizeH="0" baseline="0" noProof="0" dirty="0">
                  <a:ln>
                    <a:noFill/>
                  </a:ln>
                  <a:solidFill>
                    <a:prstClr val="black"/>
                  </a:solidFill>
                  <a:effectLst/>
                  <a:uLnTx/>
                  <a:uFillTx/>
                  <a:latin typeface="Calibri" panose="020F0502020204030204"/>
                  <a:ea typeface="+mn-ea"/>
                  <a:cs typeface="+mn-cs"/>
                </a:rPr>
                <a:t>Patient facing smartphone app. – </a:t>
              </a:r>
              <a:r>
                <a:rPr kumimoji="0" lang="en-US" sz="1900" b="0" i="1" u="none" strike="noStrike" kern="1200" cap="none" spc="0" normalizeH="0" baseline="0" noProof="0" dirty="0">
                  <a:ln>
                    <a:noFill/>
                  </a:ln>
                  <a:solidFill>
                    <a:srgbClr val="00B050"/>
                  </a:solidFill>
                  <a:effectLst/>
                  <a:uLnTx/>
                  <a:uFillTx/>
                  <a:latin typeface="Calibri" panose="020F0502020204030204"/>
                  <a:ea typeface="+mn-ea"/>
                  <a:cs typeface="+mn-cs"/>
                </a:rPr>
                <a:t>personalized patient access to psychotherapy (mild-moderate severity)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900" b="0" i="0" u="none" strike="noStrike" kern="1200" cap="none" spc="0" normalizeH="0" baseline="0" noProof="0" dirty="0">
                  <a:ln>
                    <a:noFill/>
                  </a:ln>
                  <a:solidFill>
                    <a:prstClr val="black"/>
                  </a:solidFill>
                  <a:effectLst/>
                  <a:uLnTx/>
                  <a:uFillTx/>
                  <a:latin typeface="Calibri" panose="020F0502020204030204"/>
                  <a:ea typeface="+mn-ea"/>
                  <a:cs typeface="+mn-cs"/>
                </a:rPr>
                <a:t>Patient driven “care journeys” (e.g. digital cognitive behavioral therapy)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900" b="0" i="0" u="none" strike="noStrike" kern="1200" cap="none" spc="0" normalizeH="0" baseline="0" noProof="0" dirty="0">
                  <a:ln>
                    <a:noFill/>
                  </a:ln>
                  <a:solidFill>
                    <a:prstClr val="black"/>
                  </a:solidFill>
                  <a:effectLst/>
                  <a:uLnTx/>
                  <a:uFillTx/>
                  <a:latin typeface="Calibri" panose="020F0502020204030204"/>
                  <a:ea typeface="+mn-ea"/>
                  <a:cs typeface="+mn-cs"/>
                </a:rPr>
                <a:t>Integrates with the EMR for </a:t>
              </a:r>
              <a:r>
                <a:rPr kumimoji="0" lang="en-US" sz="1900" b="0" i="1" u="none" strike="noStrike" kern="1200" cap="none" spc="0" normalizeH="0" baseline="0" noProof="0" dirty="0">
                  <a:ln>
                    <a:noFill/>
                  </a:ln>
                  <a:solidFill>
                    <a:prstClr val="black"/>
                  </a:solidFill>
                  <a:effectLst/>
                  <a:uLnTx/>
                  <a:uFillTx/>
                  <a:latin typeface="Calibri" panose="020F0502020204030204"/>
                  <a:ea typeface="+mn-ea"/>
                  <a:cs typeface="+mn-cs"/>
                </a:rPr>
                <a:t>passive monitoring </a:t>
              </a:r>
              <a:r>
                <a:rPr kumimoji="0" lang="en-US" sz="1900" b="0" i="0" u="none" strike="noStrike" kern="1200" cap="none" spc="0" normalizeH="0" baseline="0" noProof="0" dirty="0">
                  <a:ln>
                    <a:noFill/>
                  </a:ln>
                  <a:solidFill>
                    <a:prstClr val="black"/>
                  </a:solidFill>
                  <a:effectLst/>
                  <a:uLnTx/>
                  <a:uFillTx/>
                  <a:latin typeface="Calibri" panose="020F0502020204030204"/>
                  <a:ea typeface="+mn-ea"/>
                  <a:cs typeface="+mn-cs"/>
                </a:rPr>
                <a:t>(e.g. failure to improve)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900" b="0" i="0" u="none" strike="noStrike" kern="1200" cap="none" spc="0" normalizeH="0" baseline="0" noProof="0" dirty="0">
                  <a:ln>
                    <a:noFill/>
                  </a:ln>
                  <a:solidFill>
                    <a:prstClr val="black"/>
                  </a:solidFill>
                  <a:effectLst/>
                  <a:uLnTx/>
                  <a:uFillTx/>
                  <a:latin typeface="Calibri" panose="020F0502020204030204"/>
                  <a:ea typeface="+mn-ea"/>
                  <a:cs typeface="+mn-cs"/>
                </a:rPr>
                <a:t>Behavioral economics (e.g. patient rewarded for engagement)</a:t>
              </a:r>
            </a:p>
          </p:txBody>
        </p:sp>
        <p:sp>
          <p:nvSpPr>
            <p:cNvPr id="41" name="Left Brace 40">
              <a:extLst>
                <a:ext uri="{FF2B5EF4-FFF2-40B4-BE49-F238E27FC236}">
                  <a16:creationId xmlns:a16="http://schemas.microsoft.com/office/drawing/2014/main" id="{2C11C130-A24E-552E-6815-AEAD8C0AF87E}"/>
                </a:ext>
              </a:extLst>
            </p:cNvPr>
            <p:cNvSpPr/>
            <p:nvPr/>
          </p:nvSpPr>
          <p:spPr>
            <a:xfrm>
              <a:off x="4082377" y="4776949"/>
              <a:ext cx="285919" cy="1411425"/>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5" name="Graphic 4" descr="Smart Phone with solid fill">
            <a:extLst>
              <a:ext uri="{FF2B5EF4-FFF2-40B4-BE49-F238E27FC236}">
                <a16:creationId xmlns:a16="http://schemas.microsoft.com/office/drawing/2014/main" id="{35CBABB9-565F-81C5-1569-8B008E0F22F0}"/>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rot="20589584">
            <a:off x="2542445" y="5756418"/>
            <a:ext cx="914400" cy="914400"/>
          </a:xfrm>
          <a:prstGeom prst="rect">
            <a:avLst/>
          </a:prstGeom>
        </p:spPr>
      </p:pic>
      <p:grpSp>
        <p:nvGrpSpPr>
          <p:cNvPr id="2" name="Group 1">
            <a:extLst>
              <a:ext uri="{FF2B5EF4-FFF2-40B4-BE49-F238E27FC236}">
                <a16:creationId xmlns:a16="http://schemas.microsoft.com/office/drawing/2014/main" id="{FBCF161A-37E3-CF8F-2B3F-D8E514DD0A88}"/>
              </a:ext>
            </a:extLst>
          </p:cNvPr>
          <p:cNvGrpSpPr/>
          <p:nvPr/>
        </p:nvGrpSpPr>
        <p:grpSpPr>
          <a:xfrm>
            <a:off x="5822941" y="3784491"/>
            <a:ext cx="277596" cy="862972"/>
            <a:chOff x="5801353" y="3665724"/>
            <a:chExt cx="277596" cy="862972"/>
          </a:xfrm>
        </p:grpSpPr>
        <p:sp>
          <p:nvSpPr>
            <p:cNvPr id="3" name="Oval 2">
              <a:extLst>
                <a:ext uri="{FF2B5EF4-FFF2-40B4-BE49-F238E27FC236}">
                  <a16:creationId xmlns:a16="http://schemas.microsoft.com/office/drawing/2014/main" id="{93E388E3-3FC3-A97B-1E35-968650DA2734}"/>
                </a:ext>
              </a:extLst>
            </p:cNvPr>
            <p:cNvSpPr/>
            <p:nvPr/>
          </p:nvSpPr>
          <p:spPr>
            <a:xfrm>
              <a:off x="5801353" y="3665724"/>
              <a:ext cx="277596" cy="284196"/>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6" name="Straight Connector 5">
              <a:extLst>
                <a:ext uri="{FF2B5EF4-FFF2-40B4-BE49-F238E27FC236}">
                  <a16:creationId xmlns:a16="http://schemas.microsoft.com/office/drawing/2014/main" id="{8F88BEFF-9B26-05A6-FB01-144FBDF99000}"/>
                </a:ext>
              </a:extLst>
            </p:cNvPr>
            <p:cNvCxnSpPr>
              <a:cxnSpLocks/>
            </p:cNvCxnSpPr>
            <p:nvPr/>
          </p:nvCxnSpPr>
          <p:spPr>
            <a:xfrm>
              <a:off x="5926663" y="3949920"/>
              <a:ext cx="0" cy="578776"/>
            </a:xfrm>
            <a:prstGeom prst="line">
              <a:avLst/>
            </a:prstGeom>
          </p:spPr>
          <p:style>
            <a:lnRef idx="1">
              <a:schemeClr val="accent1"/>
            </a:lnRef>
            <a:fillRef idx="0">
              <a:schemeClr val="accent1"/>
            </a:fillRef>
            <a:effectRef idx="0">
              <a:schemeClr val="accent1"/>
            </a:effectRef>
            <a:fontRef idx="minor">
              <a:schemeClr val="tx1"/>
            </a:fontRef>
          </p:style>
        </p:cxnSp>
      </p:grpSp>
      <p:sp>
        <p:nvSpPr>
          <p:cNvPr id="14" name="Title 1">
            <a:extLst>
              <a:ext uri="{FF2B5EF4-FFF2-40B4-BE49-F238E27FC236}">
                <a16:creationId xmlns:a16="http://schemas.microsoft.com/office/drawing/2014/main" id="{B6EDF1F9-4D2D-E7CA-1A7A-82A5BAA197A3}"/>
              </a:ext>
            </a:extLst>
          </p:cNvPr>
          <p:cNvSpPr txBox="1">
            <a:spLocks/>
          </p:cNvSpPr>
          <p:nvPr/>
        </p:nvSpPr>
        <p:spPr>
          <a:xfrm>
            <a:off x="1" y="132539"/>
            <a:ext cx="12191999" cy="1011024"/>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500" b="1" i="0" u="none" strike="noStrike" kern="1200" cap="none" spc="0" normalizeH="0" baseline="0" noProof="0">
                <a:ln>
                  <a:noFill/>
                </a:ln>
                <a:solidFill>
                  <a:prstClr val="black"/>
                </a:solidFill>
                <a:effectLst/>
                <a:uLnTx/>
                <a:uFillTx/>
                <a:latin typeface="Calibri" panose="020F0502020204030204" pitchFamily="34" charset="0"/>
                <a:ea typeface="+mj-ea"/>
                <a:cs typeface="Calibri" panose="020F0502020204030204" pitchFamily="34" charset="0"/>
              </a:rPr>
              <a:t>Emory Integrated Behavioral Health</a:t>
            </a:r>
            <a:br>
              <a:rPr kumimoji="0" lang="en-US" sz="3500" b="1" i="0" u="none" strike="noStrike" kern="1200" cap="none" spc="0" normalizeH="0" baseline="0" noProof="0">
                <a:ln>
                  <a:noFill/>
                </a:ln>
                <a:solidFill>
                  <a:prstClr val="black"/>
                </a:solidFill>
                <a:effectLst/>
                <a:uLnTx/>
                <a:uFillTx/>
                <a:latin typeface="Calibri" panose="020F0502020204030204" pitchFamily="34" charset="0"/>
                <a:ea typeface="+mj-ea"/>
                <a:cs typeface="Calibri" panose="020F0502020204030204" pitchFamily="34" charset="0"/>
              </a:rPr>
            </a:br>
            <a:r>
              <a:rPr kumimoji="0" lang="en-US" sz="3500" b="0" i="1" u="none" strike="noStrike" kern="1200" cap="none" spc="0" normalizeH="0" baseline="0" noProof="0">
                <a:ln>
                  <a:noFill/>
                </a:ln>
                <a:solidFill>
                  <a:prstClr val="black"/>
                </a:solidFill>
                <a:effectLst/>
                <a:uLnTx/>
                <a:uFillTx/>
                <a:latin typeface="Calibri" panose="020F0502020204030204" pitchFamily="34" charset="0"/>
                <a:ea typeface="+mj-ea"/>
                <a:cs typeface="Calibri" panose="020F0502020204030204" pitchFamily="34" charset="0"/>
              </a:rPr>
              <a:t>Roadmap of </a:t>
            </a:r>
            <a:r>
              <a:rPr kumimoji="0" lang="en-US" sz="3500" b="0" i="1" u="none" strike="noStrike" kern="1200" cap="none" spc="0" normalizeH="0" baseline="0" noProof="0">
                <a:ln>
                  <a:noFill/>
                </a:ln>
                <a:solidFill>
                  <a:srgbClr val="00B050"/>
                </a:solidFill>
                <a:effectLst/>
                <a:uLnTx/>
                <a:uFillTx/>
                <a:latin typeface="Calibri" panose="020F0502020204030204" pitchFamily="34" charset="0"/>
                <a:ea typeface="+mj-ea"/>
                <a:cs typeface="Calibri" panose="020F0502020204030204" pitchFamily="34" charset="0"/>
              </a:rPr>
              <a:t>ACCESS</a:t>
            </a:r>
            <a:r>
              <a:rPr kumimoji="0" lang="en-US" sz="3500" b="0" i="1" u="none" strike="noStrike" kern="1200" cap="none" spc="0" normalizeH="0" baseline="0" noProof="0">
                <a:ln>
                  <a:noFill/>
                </a:ln>
                <a:solidFill>
                  <a:prstClr val="black"/>
                </a:solidFill>
                <a:effectLst/>
                <a:uLnTx/>
                <a:uFillTx/>
                <a:latin typeface="Calibri" panose="020F0502020204030204" pitchFamily="34" charset="0"/>
                <a:ea typeface="+mj-ea"/>
                <a:cs typeface="Calibri" panose="020F0502020204030204" pitchFamily="34" charset="0"/>
              </a:rPr>
              <a:t> solutions: Phase 1</a:t>
            </a:r>
            <a:r>
              <a:rPr kumimoji="0" lang="en-US" sz="3500" b="0" i="0" u="none" strike="noStrike" kern="1200" cap="none" spc="0" normalizeH="0" baseline="0" noProof="0">
                <a:ln>
                  <a:noFill/>
                </a:ln>
                <a:solidFill>
                  <a:prstClr val="black"/>
                </a:solidFill>
                <a:effectLst/>
                <a:uLnTx/>
                <a:uFillTx/>
                <a:latin typeface="Calibri" panose="020F0502020204030204" pitchFamily="34" charset="0"/>
                <a:ea typeface="+mj-ea"/>
                <a:cs typeface="Calibri" panose="020F0502020204030204" pitchFamily="34" charset="0"/>
              </a:rPr>
              <a:t> </a:t>
            </a:r>
            <a:endParaRPr kumimoji="0" lang="en-US" sz="3500" b="0" i="1" u="none" strike="noStrike" kern="1200" cap="none" spc="0" normalizeH="0" baseline="0" noProof="0" dirty="0">
              <a:ln>
                <a:noFill/>
              </a:ln>
              <a:solidFill>
                <a:prstClr val="black"/>
              </a:solidFill>
              <a:effectLst/>
              <a:uLnTx/>
              <a:uFillTx/>
              <a:latin typeface="Calibri" panose="020F0502020204030204" pitchFamily="34" charset="0"/>
              <a:ea typeface="+mj-ea"/>
              <a:cs typeface="Calibri" panose="020F0502020204030204" pitchFamily="34" charset="0"/>
            </a:endParaRPr>
          </a:p>
        </p:txBody>
      </p:sp>
      <p:cxnSp>
        <p:nvCxnSpPr>
          <p:cNvPr id="15" name="Straight Connector 14">
            <a:extLst>
              <a:ext uri="{FF2B5EF4-FFF2-40B4-BE49-F238E27FC236}">
                <a16:creationId xmlns:a16="http://schemas.microsoft.com/office/drawing/2014/main" id="{99A934DF-B84E-6D5F-0F7B-2CA47A871824}"/>
              </a:ext>
            </a:extLst>
          </p:cNvPr>
          <p:cNvCxnSpPr>
            <a:cxnSpLocks/>
          </p:cNvCxnSpPr>
          <p:nvPr/>
        </p:nvCxnSpPr>
        <p:spPr>
          <a:xfrm>
            <a:off x="322165" y="1208620"/>
            <a:ext cx="11547670" cy="14377"/>
          </a:xfrm>
          <a:prstGeom prst="line">
            <a:avLst/>
          </a:prstGeom>
          <a:ln w="25400">
            <a:solidFill>
              <a:srgbClr val="10206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306610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2485E3AF-6939-4213-855B-1C09DCDD2163}"/>
              </a:ext>
            </a:extLst>
          </p:cNvPr>
          <p:cNvSpPr>
            <a:spLocks noGrp="1"/>
          </p:cNvSpPr>
          <p:nvPr>
            <p:ph type="ctrTitle"/>
          </p:nvPr>
        </p:nvSpPr>
        <p:spPr>
          <a:xfrm>
            <a:off x="0" y="13636"/>
            <a:ext cx="12191999" cy="746246"/>
          </a:xfrm>
        </p:spPr>
        <p:txBody>
          <a:bodyPr>
            <a:noAutofit/>
          </a:bodyPr>
          <a:lstStyle/>
          <a:p>
            <a:r>
              <a:rPr lang="en-US" sz="3500" dirty="0">
                <a:latin typeface="Calibri" panose="020F0502020204030204" pitchFamily="34" charset="0"/>
                <a:cs typeface="Calibri" panose="020F0502020204030204" pitchFamily="34" charset="0"/>
              </a:rPr>
              <a:t>The current model of 1:1 referral </a:t>
            </a:r>
            <a:r>
              <a:rPr lang="en-US" sz="3500" i="1" dirty="0">
                <a:latin typeface="Calibri" panose="020F0502020204030204" pitchFamily="34" charset="0"/>
                <a:cs typeface="Calibri" panose="020F0502020204030204" pitchFamily="34" charset="0"/>
              </a:rPr>
              <a:t>does not work</a:t>
            </a:r>
            <a:endParaRPr lang="en-US" sz="3500" dirty="0">
              <a:latin typeface="Calibri" panose="020F0502020204030204" pitchFamily="34" charset="0"/>
              <a:cs typeface="Calibri" panose="020F0502020204030204" pitchFamily="34" charset="0"/>
            </a:endParaRPr>
          </a:p>
        </p:txBody>
      </p:sp>
      <p:cxnSp>
        <p:nvCxnSpPr>
          <p:cNvPr id="17" name="Straight Connector 16">
            <a:extLst>
              <a:ext uri="{FF2B5EF4-FFF2-40B4-BE49-F238E27FC236}">
                <a16:creationId xmlns:a16="http://schemas.microsoft.com/office/drawing/2014/main" id="{426A3F4B-150E-48C4-93AD-52842DC3DDD7}"/>
              </a:ext>
            </a:extLst>
          </p:cNvPr>
          <p:cNvCxnSpPr>
            <a:cxnSpLocks/>
          </p:cNvCxnSpPr>
          <p:nvPr/>
        </p:nvCxnSpPr>
        <p:spPr>
          <a:xfrm>
            <a:off x="322165" y="843187"/>
            <a:ext cx="11547670" cy="14377"/>
          </a:xfrm>
          <a:prstGeom prst="line">
            <a:avLst/>
          </a:prstGeom>
          <a:ln w="25400">
            <a:solidFill>
              <a:srgbClr val="10206B"/>
            </a:solidFill>
          </a:ln>
        </p:spPr>
        <p:style>
          <a:lnRef idx="1">
            <a:schemeClr val="accent1"/>
          </a:lnRef>
          <a:fillRef idx="0">
            <a:schemeClr val="accent1"/>
          </a:fillRef>
          <a:effectRef idx="0">
            <a:schemeClr val="accent1"/>
          </a:effectRef>
          <a:fontRef idx="minor">
            <a:schemeClr val="tx1"/>
          </a:fontRef>
        </p:style>
      </p:cxnSp>
      <p:pic>
        <p:nvPicPr>
          <p:cNvPr id="13" name="Picture 12" descr="Diagram, schematic&#10;&#10;Description automatically generated">
            <a:extLst>
              <a:ext uri="{FF2B5EF4-FFF2-40B4-BE49-F238E27FC236}">
                <a16:creationId xmlns:a16="http://schemas.microsoft.com/office/drawing/2014/main" id="{8705DB17-4EC1-E441-A1F3-87C10C59E090}"/>
              </a:ext>
            </a:extLst>
          </p:cNvPr>
          <p:cNvPicPr>
            <a:picLocks noChangeAspect="1"/>
          </p:cNvPicPr>
          <p:nvPr/>
        </p:nvPicPr>
        <p:blipFill rotWithShape="1">
          <a:blip r:embed="rId3"/>
          <a:srcRect t="15451" r="70287" b="35785"/>
          <a:stretch/>
        </p:blipFill>
        <p:spPr>
          <a:xfrm>
            <a:off x="3270357" y="1313416"/>
            <a:ext cx="4517932" cy="5357333"/>
          </a:xfrm>
          <a:prstGeom prst="rect">
            <a:avLst/>
          </a:prstGeom>
        </p:spPr>
      </p:pic>
      <p:pic>
        <p:nvPicPr>
          <p:cNvPr id="16" name="Picture 15" descr="EmoryHealthcare.eps">
            <a:extLst>
              <a:ext uri="{FF2B5EF4-FFF2-40B4-BE49-F238E27FC236}">
                <a16:creationId xmlns:a16="http://schemas.microsoft.com/office/drawing/2014/main" id="{BD9C06D0-C98A-6C49-8439-4D5FC6689D80}"/>
              </a:ext>
            </a:extLst>
          </p:cNvPr>
          <p:cNvPicPr>
            <a:picLocks noChangeAspect="1"/>
          </p:cNvPicPr>
          <p:nvPr/>
        </p:nvPicPr>
        <p:blipFill>
          <a:blip r:embed="rId4"/>
          <a:stretch>
            <a:fillRect/>
          </a:stretch>
        </p:blipFill>
        <p:spPr>
          <a:xfrm>
            <a:off x="425809" y="1131380"/>
            <a:ext cx="2458087" cy="851337"/>
          </a:xfrm>
          <a:prstGeom prst="rect">
            <a:avLst/>
          </a:prstGeom>
        </p:spPr>
      </p:pic>
      <p:pic>
        <p:nvPicPr>
          <p:cNvPr id="18" name="Picture 17" descr="Diagram, schematic&#10;&#10;Description automatically generated">
            <a:extLst>
              <a:ext uri="{FF2B5EF4-FFF2-40B4-BE49-F238E27FC236}">
                <a16:creationId xmlns:a16="http://schemas.microsoft.com/office/drawing/2014/main" id="{941024C9-6080-1043-BC87-ECB10160B989}"/>
              </a:ext>
            </a:extLst>
          </p:cNvPr>
          <p:cNvPicPr>
            <a:picLocks noChangeAspect="1"/>
          </p:cNvPicPr>
          <p:nvPr/>
        </p:nvPicPr>
        <p:blipFill rotWithShape="1">
          <a:blip r:embed="rId3"/>
          <a:srcRect l="3487" t="73537" r="54217" b="3057"/>
          <a:stretch/>
        </p:blipFill>
        <p:spPr>
          <a:xfrm>
            <a:off x="7705993" y="1134146"/>
            <a:ext cx="4282693" cy="1712360"/>
          </a:xfrm>
          <a:prstGeom prst="rect">
            <a:avLst/>
          </a:prstGeom>
        </p:spPr>
      </p:pic>
      <p:sp>
        <p:nvSpPr>
          <p:cNvPr id="14" name="Rectangle 13">
            <a:extLst>
              <a:ext uri="{FF2B5EF4-FFF2-40B4-BE49-F238E27FC236}">
                <a16:creationId xmlns:a16="http://schemas.microsoft.com/office/drawing/2014/main" id="{8FBD7631-6BEE-3C4F-9693-9294496D3191}"/>
              </a:ext>
            </a:extLst>
          </p:cNvPr>
          <p:cNvSpPr/>
          <p:nvPr/>
        </p:nvSpPr>
        <p:spPr>
          <a:xfrm flipV="1">
            <a:off x="10954683" y="1389202"/>
            <a:ext cx="1237317" cy="15077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8" name="Picture 7" descr="Diagram, schematic&#10;&#10;Description automatically generated">
            <a:extLst>
              <a:ext uri="{FF2B5EF4-FFF2-40B4-BE49-F238E27FC236}">
                <a16:creationId xmlns:a16="http://schemas.microsoft.com/office/drawing/2014/main" id="{BD7A5982-72B8-D041-924F-82FA9502980E}"/>
              </a:ext>
            </a:extLst>
          </p:cNvPr>
          <p:cNvPicPr>
            <a:picLocks noChangeAspect="1"/>
          </p:cNvPicPr>
          <p:nvPr/>
        </p:nvPicPr>
        <p:blipFill rotWithShape="1">
          <a:blip r:embed="rId3"/>
          <a:srcRect l="4886" t="39933" r="70287" b="35785"/>
          <a:stretch/>
        </p:blipFill>
        <p:spPr>
          <a:xfrm>
            <a:off x="354091" y="4003029"/>
            <a:ext cx="3774937" cy="2667720"/>
          </a:xfrm>
          <a:prstGeom prst="rect">
            <a:avLst/>
          </a:prstGeom>
        </p:spPr>
      </p:pic>
      <p:pic>
        <p:nvPicPr>
          <p:cNvPr id="9" name="Picture 8" descr="Diagram, schematic&#10;&#10;Description automatically generated">
            <a:extLst>
              <a:ext uri="{FF2B5EF4-FFF2-40B4-BE49-F238E27FC236}">
                <a16:creationId xmlns:a16="http://schemas.microsoft.com/office/drawing/2014/main" id="{84407E39-C982-DD4F-839C-EB3FFB3B6C37}"/>
              </a:ext>
            </a:extLst>
          </p:cNvPr>
          <p:cNvPicPr>
            <a:picLocks noChangeAspect="1"/>
          </p:cNvPicPr>
          <p:nvPr/>
        </p:nvPicPr>
        <p:blipFill rotWithShape="1">
          <a:blip r:embed="rId3"/>
          <a:srcRect l="4886" t="39933" r="70287" b="35785"/>
          <a:stretch/>
        </p:blipFill>
        <p:spPr>
          <a:xfrm>
            <a:off x="7705993" y="4003029"/>
            <a:ext cx="3774937" cy="2667720"/>
          </a:xfrm>
          <a:prstGeom prst="rect">
            <a:avLst/>
          </a:prstGeom>
        </p:spPr>
      </p:pic>
      <p:grpSp>
        <p:nvGrpSpPr>
          <p:cNvPr id="11" name="Group 10">
            <a:extLst>
              <a:ext uri="{FF2B5EF4-FFF2-40B4-BE49-F238E27FC236}">
                <a16:creationId xmlns:a16="http://schemas.microsoft.com/office/drawing/2014/main" id="{F33BD8B5-28E7-1E47-9227-38510BDD5FE8}"/>
              </a:ext>
            </a:extLst>
          </p:cNvPr>
          <p:cNvGrpSpPr/>
          <p:nvPr/>
        </p:nvGrpSpPr>
        <p:grpSpPr>
          <a:xfrm rot="3344558">
            <a:off x="4074731" y="2940637"/>
            <a:ext cx="308571" cy="1681898"/>
            <a:chOff x="1613869" y="2455687"/>
            <a:chExt cx="254691" cy="896511"/>
          </a:xfrm>
        </p:grpSpPr>
        <p:cxnSp>
          <p:nvCxnSpPr>
            <p:cNvPr id="5" name="Straight Connector 4">
              <a:extLst>
                <a:ext uri="{FF2B5EF4-FFF2-40B4-BE49-F238E27FC236}">
                  <a16:creationId xmlns:a16="http://schemas.microsoft.com/office/drawing/2014/main" id="{BD37C75C-E746-474B-B7C9-6F85A14BB5F0}"/>
                </a:ext>
              </a:extLst>
            </p:cNvPr>
            <p:cNvCxnSpPr/>
            <p:nvPr/>
          </p:nvCxnSpPr>
          <p:spPr>
            <a:xfrm>
              <a:off x="1737313" y="2460037"/>
              <a:ext cx="0" cy="892161"/>
            </a:xfrm>
            <a:prstGeom prst="line">
              <a:avLst/>
            </a:prstGeom>
            <a:ln w="12700">
              <a:solidFill>
                <a:srgbClr val="BD1E2E"/>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B55CED5-28B3-5347-9C8B-84A88512EC4E}"/>
                </a:ext>
              </a:extLst>
            </p:cNvPr>
            <p:cNvCxnSpPr>
              <a:cxnSpLocks/>
            </p:cNvCxnSpPr>
            <p:nvPr/>
          </p:nvCxnSpPr>
          <p:spPr>
            <a:xfrm>
              <a:off x="1613869" y="2455687"/>
              <a:ext cx="254691" cy="0"/>
            </a:xfrm>
            <a:prstGeom prst="line">
              <a:avLst/>
            </a:prstGeom>
            <a:ln w="12700">
              <a:solidFill>
                <a:srgbClr val="BD1E2E"/>
              </a:solidFill>
            </a:ln>
          </p:spPr>
          <p:style>
            <a:lnRef idx="1">
              <a:schemeClr val="accent1"/>
            </a:lnRef>
            <a:fillRef idx="0">
              <a:schemeClr val="accent1"/>
            </a:fillRef>
            <a:effectRef idx="0">
              <a:schemeClr val="accent1"/>
            </a:effectRef>
            <a:fontRef idx="minor">
              <a:schemeClr val="tx1"/>
            </a:fontRef>
          </p:style>
        </p:cxnSp>
      </p:grpSp>
      <p:grpSp>
        <p:nvGrpSpPr>
          <p:cNvPr id="20" name="Group 19">
            <a:extLst>
              <a:ext uri="{FF2B5EF4-FFF2-40B4-BE49-F238E27FC236}">
                <a16:creationId xmlns:a16="http://schemas.microsoft.com/office/drawing/2014/main" id="{676A0ABE-87CA-084A-8FD0-623D98F13575}"/>
              </a:ext>
            </a:extLst>
          </p:cNvPr>
          <p:cNvGrpSpPr/>
          <p:nvPr/>
        </p:nvGrpSpPr>
        <p:grpSpPr>
          <a:xfrm rot="18255442" flipH="1">
            <a:off x="7972541" y="2940637"/>
            <a:ext cx="308571" cy="1681898"/>
            <a:chOff x="1613869" y="2455687"/>
            <a:chExt cx="254691" cy="896511"/>
          </a:xfrm>
        </p:grpSpPr>
        <p:cxnSp>
          <p:nvCxnSpPr>
            <p:cNvPr id="21" name="Straight Connector 20">
              <a:extLst>
                <a:ext uri="{FF2B5EF4-FFF2-40B4-BE49-F238E27FC236}">
                  <a16:creationId xmlns:a16="http://schemas.microsoft.com/office/drawing/2014/main" id="{D30812EE-D9B3-7344-84CD-95BC62224042}"/>
                </a:ext>
              </a:extLst>
            </p:cNvPr>
            <p:cNvCxnSpPr/>
            <p:nvPr/>
          </p:nvCxnSpPr>
          <p:spPr>
            <a:xfrm>
              <a:off x="1737313" y="2460037"/>
              <a:ext cx="0" cy="892161"/>
            </a:xfrm>
            <a:prstGeom prst="line">
              <a:avLst/>
            </a:prstGeom>
            <a:ln w="12700">
              <a:solidFill>
                <a:srgbClr val="BD1E2E"/>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3E97987-0421-A943-8478-97F94220C8E1}"/>
                </a:ext>
              </a:extLst>
            </p:cNvPr>
            <p:cNvCxnSpPr>
              <a:cxnSpLocks/>
            </p:cNvCxnSpPr>
            <p:nvPr/>
          </p:nvCxnSpPr>
          <p:spPr>
            <a:xfrm>
              <a:off x="1613869" y="2455687"/>
              <a:ext cx="254691" cy="0"/>
            </a:xfrm>
            <a:prstGeom prst="line">
              <a:avLst/>
            </a:prstGeom>
            <a:ln w="12700">
              <a:solidFill>
                <a:srgbClr val="BD1E2E"/>
              </a:solidFill>
            </a:ln>
          </p:spPr>
          <p:style>
            <a:lnRef idx="1">
              <a:schemeClr val="accent1"/>
            </a:lnRef>
            <a:fillRef idx="0">
              <a:schemeClr val="accent1"/>
            </a:fillRef>
            <a:effectRef idx="0">
              <a:schemeClr val="accent1"/>
            </a:effectRef>
            <a:fontRef idx="minor">
              <a:schemeClr val="tx1"/>
            </a:fontRef>
          </p:style>
        </p:cxnSp>
      </p:grpSp>
      <p:grpSp>
        <p:nvGrpSpPr>
          <p:cNvPr id="23" name="Group 22">
            <a:extLst>
              <a:ext uri="{FF2B5EF4-FFF2-40B4-BE49-F238E27FC236}">
                <a16:creationId xmlns:a16="http://schemas.microsoft.com/office/drawing/2014/main" id="{79A4392A-1564-6947-A06F-057BA3EE2550}"/>
              </a:ext>
            </a:extLst>
          </p:cNvPr>
          <p:cNvGrpSpPr/>
          <p:nvPr/>
        </p:nvGrpSpPr>
        <p:grpSpPr>
          <a:xfrm flipH="1">
            <a:off x="6023636" y="3694313"/>
            <a:ext cx="308571" cy="308719"/>
            <a:chOff x="1613869" y="2455687"/>
            <a:chExt cx="254691" cy="164558"/>
          </a:xfrm>
        </p:grpSpPr>
        <p:cxnSp>
          <p:nvCxnSpPr>
            <p:cNvPr id="24" name="Straight Connector 23">
              <a:extLst>
                <a:ext uri="{FF2B5EF4-FFF2-40B4-BE49-F238E27FC236}">
                  <a16:creationId xmlns:a16="http://schemas.microsoft.com/office/drawing/2014/main" id="{24A8C1E6-5D8A-BD43-A110-966424CF1998}"/>
                </a:ext>
              </a:extLst>
            </p:cNvPr>
            <p:cNvCxnSpPr>
              <a:cxnSpLocks/>
            </p:cNvCxnSpPr>
            <p:nvPr/>
          </p:nvCxnSpPr>
          <p:spPr>
            <a:xfrm flipH="1">
              <a:off x="1737313" y="2460037"/>
              <a:ext cx="0" cy="160208"/>
            </a:xfrm>
            <a:prstGeom prst="line">
              <a:avLst/>
            </a:prstGeom>
            <a:ln w="12700">
              <a:solidFill>
                <a:srgbClr val="BD1E2E"/>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349C2E98-18B3-844B-9D86-E9F0ADF3DEF9}"/>
                </a:ext>
              </a:extLst>
            </p:cNvPr>
            <p:cNvCxnSpPr>
              <a:cxnSpLocks/>
            </p:cNvCxnSpPr>
            <p:nvPr/>
          </p:nvCxnSpPr>
          <p:spPr>
            <a:xfrm>
              <a:off x="1613869" y="2455687"/>
              <a:ext cx="254691" cy="0"/>
            </a:xfrm>
            <a:prstGeom prst="line">
              <a:avLst/>
            </a:prstGeom>
            <a:ln w="12700">
              <a:solidFill>
                <a:srgbClr val="BD1E2E"/>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723604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2485E3AF-6939-4213-855B-1C09DCDD2163}"/>
              </a:ext>
            </a:extLst>
          </p:cNvPr>
          <p:cNvSpPr>
            <a:spLocks noGrp="1"/>
          </p:cNvSpPr>
          <p:nvPr>
            <p:ph type="ctrTitle"/>
          </p:nvPr>
        </p:nvSpPr>
        <p:spPr>
          <a:xfrm>
            <a:off x="188539" y="63966"/>
            <a:ext cx="11734287" cy="955212"/>
          </a:xfrm>
        </p:spPr>
        <p:txBody>
          <a:bodyPr>
            <a:noAutofit/>
          </a:bodyPr>
          <a:lstStyle/>
          <a:p>
            <a:r>
              <a:rPr lang="en-US" sz="3000" b="1" i="1" dirty="0">
                <a:latin typeface="Calibri" panose="020F0502020204030204" pitchFamily="34" charset="0"/>
                <a:cs typeface="Calibri" panose="020F0502020204030204" pitchFamily="34" charset="0"/>
              </a:rPr>
              <a:t>Integrated Behavioral Health</a:t>
            </a:r>
            <a:r>
              <a:rPr lang="en-US" sz="3000" dirty="0">
                <a:latin typeface="Calibri" panose="020F0502020204030204" pitchFamily="34" charset="0"/>
                <a:cs typeface="Calibri" panose="020F0502020204030204" pitchFamily="34" charset="0"/>
              </a:rPr>
              <a:t>: </a:t>
            </a:r>
            <a:br>
              <a:rPr lang="en-US" sz="3000" dirty="0">
                <a:latin typeface="Calibri" panose="020F0502020204030204" pitchFamily="34" charset="0"/>
                <a:cs typeface="Calibri" panose="020F0502020204030204" pitchFamily="34" charset="0"/>
              </a:rPr>
            </a:br>
            <a:r>
              <a:rPr lang="en-US" sz="3000" dirty="0">
                <a:latin typeface="Calibri" panose="020F0502020204030204" pitchFamily="34" charset="0"/>
                <a:cs typeface="Calibri" panose="020F0502020204030204" pitchFamily="34" charset="0"/>
              </a:rPr>
              <a:t>Distributing resources for </a:t>
            </a:r>
            <a:r>
              <a:rPr lang="en-US" sz="3000" i="1" dirty="0">
                <a:latin typeface="Calibri" panose="020F0502020204030204" pitchFamily="34" charset="0"/>
                <a:cs typeface="Calibri" panose="020F0502020204030204" pitchFamily="34" charset="0"/>
              </a:rPr>
              <a:t>timely </a:t>
            </a:r>
            <a:r>
              <a:rPr lang="en-US" sz="3000" dirty="0">
                <a:latin typeface="Calibri" panose="020F0502020204030204" pitchFamily="34" charset="0"/>
                <a:cs typeface="Calibri" panose="020F0502020204030204" pitchFamily="34" charset="0"/>
              </a:rPr>
              <a:t>and </a:t>
            </a:r>
            <a:r>
              <a:rPr lang="en-US" sz="3000" i="1" dirty="0">
                <a:latin typeface="Calibri" panose="020F0502020204030204" pitchFamily="34" charset="0"/>
                <a:cs typeface="Calibri" panose="020F0502020204030204" pitchFamily="34" charset="0"/>
              </a:rPr>
              <a:t>appropriate level </a:t>
            </a:r>
            <a:r>
              <a:rPr lang="en-US" sz="3000" dirty="0">
                <a:latin typeface="Calibri" panose="020F0502020204030204" pitchFamily="34" charset="0"/>
                <a:cs typeface="Calibri" panose="020F0502020204030204" pitchFamily="34" charset="0"/>
              </a:rPr>
              <a:t>of access</a:t>
            </a:r>
          </a:p>
        </p:txBody>
      </p:sp>
      <p:cxnSp>
        <p:nvCxnSpPr>
          <p:cNvPr id="17" name="Straight Connector 16">
            <a:extLst>
              <a:ext uri="{FF2B5EF4-FFF2-40B4-BE49-F238E27FC236}">
                <a16:creationId xmlns:a16="http://schemas.microsoft.com/office/drawing/2014/main" id="{426A3F4B-150E-48C4-93AD-52842DC3DDD7}"/>
              </a:ext>
            </a:extLst>
          </p:cNvPr>
          <p:cNvCxnSpPr>
            <a:cxnSpLocks/>
          </p:cNvCxnSpPr>
          <p:nvPr/>
        </p:nvCxnSpPr>
        <p:spPr>
          <a:xfrm>
            <a:off x="277622" y="1085665"/>
            <a:ext cx="11547670" cy="14377"/>
          </a:xfrm>
          <a:prstGeom prst="line">
            <a:avLst/>
          </a:prstGeom>
          <a:ln w="25400">
            <a:solidFill>
              <a:srgbClr val="10206B"/>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8FBD7631-6BEE-3C4F-9693-9294496D3191}"/>
              </a:ext>
            </a:extLst>
          </p:cNvPr>
          <p:cNvSpPr/>
          <p:nvPr/>
        </p:nvSpPr>
        <p:spPr>
          <a:xfrm flipV="1">
            <a:off x="10568985" y="5336652"/>
            <a:ext cx="1623015" cy="15077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8" name="Picture 7" descr="Diagram, schematic&#10;&#10;Description automatically generated">
            <a:extLst>
              <a:ext uri="{FF2B5EF4-FFF2-40B4-BE49-F238E27FC236}">
                <a16:creationId xmlns:a16="http://schemas.microsoft.com/office/drawing/2014/main" id="{BDD645D9-787D-574B-9330-8F2F41C9C4B1}"/>
              </a:ext>
            </a:extLst>
          </p:cNvPr>
          <p:cNvPicPr>
            <a:picLocks noChangeAspect="1"/>
          </p:cNvPicPr>
          <p:nvPr/>
        </p:nvPicPr>
        <p:blipFill rotWithShape="1">
          <a:blip r:embed="rId3"/>
          <a:srcRect l="30284" t="16501" r="2938" b="35307"/>
          <a:stretch/>
        </p:blipFill>
        <p:spPr>
          <a:xfrm>
            <a:off x="2132300" y="1311891"/>
            <a:ext cx="9961986" cy="5194337"/>
          </a:xfrm>
          <a:prstGeom prst="rect">
            <a:avLst/>
          </a:prstGeom>
        </p:spPr>
      </p:pic>
      <p:pic>
        <p:nvPicPr>
          <p:cNvPr id="10" name="Picture 9" descr="Diagram, schematic&#10;&#10;Description automatically generated">
            <a:extLst>
              <a:ext uri="{FF2B5EF4-FFF2-40B4-BE49-F238E27FC236}">
                <a16:creationId xmlns:a16="http://schemas.microsoft.com/office/drawing/2014/main" id="{DE0628E3-6318-7E46-B59F-BAB2FD5B3C5D}"/>
              </a:ext>
            </a:extLst>
          </p:cNvPr>
          <p:cNvPicPr>
            <a:picLocks noChangeAspect="1"/>
          </p:cNvPicPr>
          <p:nvPr/>
        </p:nvPicPr>
        <p:blipFill rotWithShape="1">
          <a:blip r:embed="rId3"/>
          <a:srcRect l="41350" t="77808" r="18285" b="3833"/>
          <a:stretch/>
        </p:blipFill>
        <p:spPr>
          <a:xfrm>
            <a:off x="69013" y="5614761"/>
            <a:ext cx="3588587" cy="1179273"/>
          </a:xfrm>
          <a:prstGeom prst="rect">
            <a:avLst/>
          </a:prstGeom>
          <a:ln>
            <a:solidFill>
              <a:schemeClr val="accent1"/>
            </a:solidFill>
          </a:ln>
        </p:spPr>
      </p:pic>
      <p:pic>
        <p:nvPicPr>
          <p:cNvPr id="11" name="Picture 10" descr="EmoryHealthcare.eps">
            <a:extLst>
              <a:ext uri="{FF2B5EF4-FFF2-40B4-BE49-F238E27FC236}">
                <a16:creationId xmlns:a16="http://schemas.microsoft.com/office/drawing/2014/main" id="{5EF8F3E3-9C89-164B-A7EC-2873B7ACDA38}"/>
              </a:ext>
            </a:extLst>
          </p:cNvPr>
          <p:cNvPicPr>
            <a:picLocks noChangeAspect="1"/>
          </p:cNvPicPr>
          <p:nvPr/>
        </p:nvPicPr>
        <p:blipFill>
          <a:blip r:embed="rId4"/>
          <a:stretch>
            <a:fillRect/>
          </a:stretch>
        </p:blipFill>
        <p:spPr>
          <a:xfrm>
            <a:off x="277622" y="1267523"/>
            <a:ext cx="2458087" cy="851337"/>
          </a:xfrm>
          <a:prstGeom prst="rect">
            <a:avLst/>
          </a:prstGeom>
        </p:spPr>
      </p:pic>
      <p:pic>
        <p:nvPicPr>
          <p:cNvPr id="5" name="Graphic 4" descr="Receiver with solid fill">
            <a:extLst>
              <a:ext uri="{FF2B5EF4-FFF2-40B4-BE49-F238E27FC236}">
                <a16:creationId xmlns:a16="http://schemas.microsoft.com/office/drawing/2014/main" id="{FBDB3E12-6088-9241-8389-52137AEF451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059700" y="1879739"/>
            <a:ext cx="478241" cy="478241"/>
          </a:xfrm>
          <a:prstGeom prst="rect">
            <a:avLst/>
          </a:prstGeom>
        </p:spPr>
      </p:pic>
    </p:spTree>
    <p:extLst>
      <p:ext uri="{BB962C8B-B14F-4D97-AF65-F5344CB8AC3E}">
        <p14:creationId xmlns:p14="http://schemas.microsoft.com/office/powerpoint/2010/main" val="22972185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18719" y="87443"/>
            <a:ext cx="5933607" cy="679736"/>
          </a:xfrm>
        </p:spPr>
        <p:txBody>
          <a:bodyPr/>
          <a:lstStyle/>
          <a:p>
            <a:pPr fontAlgn="auto">
              <a:spcAft>
                <a:spcPts val="0"/>
              </a:spcAft>
              <a:defRPr/>
            </a:pPr>
            <a:r>
              <a:rPr lang="en-US">
                <a:ea typeface="Cambria"/>
              </a:rPr>
              <a:t>Seminar Facilitation</a:t>
            </a:r>
            <a:endParaRPr lang="en-US"/>
          </a:p>
        </p:txBody>
      </p:sp>
      <p:sp>
        <p:nvSpPr>
          <p:cNvPr id="122882" name="Content Placeholder 2"/>
          <p:cNvSpPr>
            <a:spLocks noGrp="1"/>
          </p:cNvSpPr>
          <p:nvPr>
            <p:ph idx="1"/>
          </p:nvPr>
        </p:nvSpPr>
        <p:spPr>
          <a:xfrm>
            <a:off x="3733800" y="1447800"/>
            <a:ext cx="5867400" cy="4495800"/>
          </a:xfrm>
        </p:spPr>
        <p:txBody>
          <a:bodyPr/>
          <a:lstStyle/>
          <a:p>
            <a:pPr marL="114300" indent="0">
              <a:buNone/>
            </a:pPr>
            <a:r>
              <a:rPr lang="en-US"/>
              <a:t> </a:t>
            </a:r>
          </a:p>
        </p:txBody>
      </p:sp>
      <p:cxnSp>
        <p:nvCxnSpPr>
          <p:cNvPr id="4" name="Straight Connector 3"/>
          <p:cNvCxnSpPr/>
          <p:nvPr/>
        </p:nvCxnSpPr>
        <p:spPr>
          <a:xfrm>
            <a:off x="2209800" y="990600"/>
            <a:ext cx="7239000" cy="0"/>
          </a:xfrm>
          <a:prstGeom prst="line">
            <a:avLst/>
          </a:prstGeom>
        </p:spPr>
        <p:style>
          <a:lnRef idx="1">
            <a:schemeClr val="accent1"/>
          </a:lnRef>
          <a:fillRef idx="0">
            <a:schemeClr val="accent1"/>
          </a:fillRef>
          <a:effectRef idx="0">
            <a:schemeClr val="accent1"/>
          </a:effectRef>
          <a:fontRef idx="minor">
            <a:schemeClr val="tx1"/>
          </a:fontRef>
        </p:style>
      </p:cxnSp>
      <p:pic>
        <p:nvPicPr>
          <p:cNvPr id="3" name="Picture 2" descr="Graphical user interface&#10;&#10;Description automatically generated">
            <a:extLst>
              <a:ext uri="{FF2B5EF4-FFF2-40B4-BE49-F238E27FC236}">
                <a16:creationId xmlns:a16="http://schemas.microsoft.com/office/drawing/2014/main" id="{5FE37BAD-341B-432B-9A31-F4E647E985BC}"/>
              </a:ext>
            </a:extLst>
          </p:cNvPr>
          <p:cNvPicPr>
            <a:picLocks noChangeAspect="1"/>
          </p:cNvPicPr>
          <p:nvPr/>
        </p:nvPicPr>
        <p:blipFill>
          <a:blip r:embed="rId2"/>
          <a:stretch>
            <a:fillRect/>
          </a:stretch>
        </p:blipFill>
        <p:spPr>
          <a:xfrm>
            <a:off x="434132" y="1445677"/>
            <a:ext cx="7620000" cy="1523999"/>
          </a:xfrm>
          <a:prstGeom prst="rect">
            <a:avLst/>
          </a:prstGeom>
          <a:noFill/>
        </p:spPr>
      </p:pic>
      <p:pic>
        <p:nvPicPr>
          <p:cNvPr id="7" name="Picture 6" descr="Graphical user interface, logo, company name&#10;&#10;Description automatically generated">
            <a:extLst>
              <a:ext uri="{FF2B5EF4-FFF2-40B4-BE49-F238E27FC236}">
                <a16:creationId xmlns:a16="http://schemas.microsoft.com/office/drawing/2014/main" id="{343B738B-C64D-4EC5-AA2E-CCD242508E1D}"/>
              </a:ext>
            </a:extLst>
          </p:cNvPr>
          <p:cNvPicPr>
            <a:picLocks noChangeAspect="1"/>
          </p:cNvPicPr>
          <p:nvPr/>
        </p:nvPicPr>
        <p:blipFill>
          <a:blip r:embed="rId3"/>
          <a:stretch>
            <a:fillRect/>
          </a:stretch>
        </p:blipFill>
        <p:spPr>
          <a:xfrm>
            <a:off x="7893571" y="1611122"/>
            <a:ext cx="1115675" cy="12585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 name="Left Brace 8">
            <a:extLst>
              <a:ext uri="{FF2B5EF4-FFF2-40B4-BE49-F238E27FC236}">
                <a16:creationId xmlns:a16="http://schemas.microsoft.com/office/drawing/2014/main" id="{60E450A5-7640-44A9-A130-4E4E290C3319}"/>
              </a:ext>
            </a:extLst>
          </p:cNvPr>
          <p:cNvSpPr/>
          <p:nvPr/>
        </p:nvSpPr>
        <p:spPr>
          <a:xfrm rot="16200000">
            <a:off x="7473570" y="2478372"/>
            <a:ext cx="836950" cy="1911246"/>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9">
            <a:extLst>
              <a:ext uri="{FF2B5EF4-FFF2-40B4-BE49-F238E27FC236}">
                <a16:creationId xmlns:a16="http://schemas.microsoft.com/office/drawing/2014/main" id="{1A9926CB-5DED-4635-A0B0-2648354C5E8C}"/>
              </a:ext>
            </a:extLst>
          </p:cNvPr>
          <p:cNvSpPr txBox="1"/>
          <p:nvPr/>
        </p:nvSpPr>
        <p:spPr>
          <a:xfrm>
            <a:off x="6091472" y="4105274"/>
            <a:ext cx="3455232"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a:ea typeface="+mn-ea"/>
                <a:cs typeface="Calibri"/>
              </a:rPr>
              <a:t>Please utilize the </a:t>
            </a:r>
            <a:r>
              <a:rPr kumimoji="0" lang="en-US" sz="1800" b="1" i="0" u="none" strike="noStrike" kern="1200" cap="none" spc="0" normalizeH="0" baseline="0" noProof="0">
                <a:ln>
                  <a:noFill/>
                </a:ln>
                <a:solidFill>
                  <a:prstClr val="black"/>
                </a:solidFill>
                <a:effectLst/>
                <a:uLnTx/>
                <a:uFillTx/>
                <a:latin typeface="Calibri"/>
                <a:ea typeface="+mn-ea"/>
                <a:cs typeface="Calibri"/>
              </a:rPr>
              <a:t>CHAT</a:t>
            </a:r>
            <a:r>
              <a:rPr kumimoji="0" lang="en-US" sz="1800" b="0" i="0" u="none" strike="noStrike" kern="1200" cap="none" spc="0" normalizeH="0" baseline="0" noProof="0">
                <a:ln>
                  <a:noFill/>
                </a:ln>
                <a:solidFill>
                  <a:prstClr val="black"/>
                </a:solidFill>
                <a:effectLst/>
                <a:uLnTx/>
                <a:uFillTx/>
                <a:latin typeface="Calibri"/>
                <a:ea typeface="+mn-ea"/>
                <a:cs typeface="Calibri"/>
              </a:rPr>
              <a:t> area to submit questions.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a:ea typeface="+mn-ea"/>
                <a:cs typeface="Calibri"/>
              </a:rPr>
              <a:t>OR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a:ea typeface="+mn-ea"/>
                <a:cs typeface="Calibri"/>
              </a:rPr>
              <a:t>Raise your </a:t>
            </a:r>
            <a:r>
              <a:rPr kumimoji="0" lang="en-US" sz="1800" b="1" i="0" u="none" strike="noStrike" kern="1200" cap="none" spc="0" normalizeH="0" baseline="0" noProof="0">
                <a:ln>
                  <a:noFill/>
                </a:ln>
                <a:solidFill>
                  <a:prstClr val="black"/>
                </a:solidFill>
                <a:effectLst/>
                <a:uLnTx/>
                <a:uFillTx/>
                <a:latin typeface="Calibri"/>
                <a:ea typeface="+mn-ea"/>
                <a:cs typeface="Calibri"/>
              </a:rPr>
              <a:t>HAND</a:t>
            </a:r>
            <a:r>
              <a:rPr kumimoji="0" lang="en-US" sz="1800" b="0" i="0" u="none" strike="noStrike" kern="1200" cap="none" spc="0" normalizeH="0" baseline="0" noProof="0">
                <a:ln>
                  <a:noFill/>
                </a:ln>
                <a:solidFill>
                  <a:prstClr val="black"/>
                </a:solidFill>
                <a:effectLst/>
                <a:uLnTx/>
                <a:uFillTx/>
                <a:latin typeface="Calibri"/>
                <a:ea typeface="+mn-ea"/>
                <a:cs typeface="Calibri"/>
              </a:rPr>
              <a:t>.</a:t>
            </a:r>
          </a:p>
        </p:txBody>
      </p:sp>
      <p:sp>
        <p:nvSpPr>
          <p:cNvPr id="11" name="TextBox 10">
            <a:extLst>
              <a:ext uri="{FF2B5EF4-FFF2-40B4-BE49-F238E27FC236}">
                <a16:creationId xmlns:a16="http://schemas.microsoft.com/office/drawing/2014/main" id="{09949534-B3BA-4237-A5D1-51E4E4066BFC}"/>
              </a:ext>
            </a:extLst>
          </p:cNvPr>
          <p:cNvSpPr txBox="1"/>
          <p:nvPr/>
        </p:nvSpPr>
        <p:spPr>
          <a:xfrm>
            <a:off x="313232" y="4098247"/>
            <a:ext cx="3217888"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a:ea typeface="+mn-ea"/>
                <a:cs typeface="+mn-cs"/>
              </a:rPr>
              <a:t>Be sure to </a:t>
            </a:r>
            <a:r>
              <a:rPr kumimoji="0" lang="en-US" sz="1800" b="1" i="0" u="none" strike="noStrike" kern="1200" cap="none" spc="0" normalizeH="0" baseline="0" noProof="0">
                <a:ln>
                  <a:noFill/>
                </a:ln>
                <a:solidFill>
                  <a:prstClr val="black"/>
                </a:solidFill>
                <a:effectLst/>
                <a:uLnTx/>
                <a:uFillTx/>
                <a:latin typeface="Calibri"/>
                <a:ea typeface="+mn-ea"/>
                <a:cs typeface="+mn-cs"/>
              </a:rPr>
              <a:t>MUTE </a:t>
            </a:r>
            <a:r>
              <a:rPr kumimoji="0" lang="en-US" sz="1800" b="0" i="0" u="none" strike="noStrike" kern="1200" cap="none" spc="0" normalizeH="0" baseline="0" noProof="0">
                <a:ln>
                  <a:noFill/>
                </a:ln>
                <a:solidFill>
                  <a:prstClr val="black"/>
                </a:solidFill>
                <a:effectLst/>
                <a:uLnTx/>
                <a:uFillTx/>
                <a:latin typeface="Calibri"/>
                <a:ea typeface="+mn-ea"/>
                <a:cs typeface="+mn-cs"/>
              </a:rPr>
              <a:t>during the seminar to avoid any background noise.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a:ea typeface="+mn-ea"/>
                <a:cs typeface="Calibri"/>
              </a:rPr>
              <a:t>Place your </a:t>
            </a:r>
            <a:r>
              <a:rPr kumimoji="0" lang="en-US" sz="1800" b="1" i="0" u="none" strike="noStrike" kern="1200" cap="none" spc="0" normalizeH="0" baseline="0" noProof="0">
                <a:ln>
                  <a:noFill/>
                </a:ln>
                <a:solidFill>
                  <a:prstClr val="black"/>
                </a:solidFill>
                <a:effectLst/>
                <a:uLnTx/>
                <a:uFillTx/>
                <a:latin typeface="Calibri"/>
                <a:ea typeface="+mn-ea"/>
                <a:cs typeface="Calibri"/>
              </a:rPr>
              <a:t>CAMERA</a:t>
            </a:r>
            <a:r>
              <a:rPr kumimoji="0" lang="en-US" sz="1800" b="0" i="0" u="none" strike="noStrike" kern="1200" cap="none" spc="0" normalizeH="0" baseline="0" noProof="0">
                <a:ln>
                  <a:noFill/>
                </a:ln>
                <a:solidFill>
                  <a:prstClr val="black"/>
                </a:solidFill>
                <a:effectLst/>
                <a:uLnTx/>
                <a:uFillTx/>
                <a:latin typeface="Calibri"/>
                <a:ea typeface="+mn-ea"/>
                <a:cs typeface="Calibri"/>
              </a:rPr>
              <a:t> on so we can see you for engagement. </a:t>
            </a:r>
          </a:p>
        </p:txBody>
      </p:sp>
      <p:sp>
        <p:nvSpPr>
          <p:cNvPr id="13" name="Left Brace 12">
            <a:extLst>
              <a:ext uri="{FF2B5EF4-FFF2-40B4-BE49-F238E27FC236}">
                <a16:creationId xmlns:a16="http://schemas.microsoft.com/office/drawing/2014/main" id="{0DBDB74A-4986-4C8B-A94B-B6A8AB0AB8E5}"/>
              </a:ext>
            </a:extLst>
          </p:cNvPr>
          <p:cNvSpPr/>
          <p:nvPr/>
        </p:nvSpPr>
        <p:spPr>
          <a:xfrm rot="16200000">
            <a:off x="1452520" y="2478371"/>
            <a:ext cx="836950" cy="1911246"/>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2485E3AF-6939-4213-855B-1C09DCDD2163}"/>
              </a:ext>
            </a:extLst>
          </p:cNvPr>
          <p:cNvSpPr>
            <a:spLocks noGrp="1"/>
          </p:cNvSpPr>
          <p:nvPr>
            <p:ph type="ctrTitle"/>
          </p:nvPr>
        </p:nvSpPr>
        <p:spPr>
          <a:xfrm>
            <a:off x="0" y="13636"/>
            <a:ext cx="12191999" cy="746246"/>
          </a:xfrm>
        </p:spPr>
        <p:txBody>
          <a:bodyPr>
            <a:noAutofit/>
          </a:bodyPr>
          <a:lstStyle/>
          <a:p>
            <a:r>
              <a:rPr lang="en-US" sz="3500" b="1" i="1" dirty="0"/>
              <a:t>How well does Collaborative Care satisfy the IBH mission?</a:t>
            </a:r>
          </a:p>
        </p:txBody>
      </p:sp>
      <p:cxnSp>
        <p:nvCxnSpPr>
          <p:cNvPr id="17" name="Straight Connector 16">
            <a:extLst>
              <a:ext uri="{FF2B5EF4-FFF2-40B4-BE49-F238E27FC236}">
                <a16:creationId xmlns:a16="http://schemas.microsoft.com/office/drawing/2014/main" id="{426A3F4B-150E-48C4-93AD-52842DC3DDD7}"/>
              </a:ext>
            </a:extLst>
          </p:cNvPr>
          <p:cNvCxnSpPr>
            <a:cxnSpLocks/>
          </p:cNvCxnSpPr>
          <p:nvPr/>
        </p:nvCxnSpPr>
        <p:spPr>
          <a:xfrm>
            <a:off x="322165" y="843187"/>
            <a:ext cx="11547670" cy="14377"/>
          </a:xfrm>
          <a:prstGeom prst="line">
            <a:avLst/>
          </a:prstGeom>
          <a:ln w="25400">
            <a:solidFill>
              <a:srgbClr val="10206B"/>
            </a:solidFill>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3FBBE421-BE9D-E8D1-B372-4B03ECA1C712}"/>
              </a:ext>
            </a:extLst>
          </p:cNvPr>
          <p:cNvGrpSpPr/>
          <p:nvPr/>
        </p:nvGrpSpPr>
        <p:grpSpPr>
          <a:xfrm>
            <a:off x="4326404" y="940869"/>
            <a:ext cx="7639086" cy="5843858"/>
            <a:chOff x="3572256" y="1087542"/>
            <a:chExt cx="7455852" cy="5703686"/>
          </a:xfrm>
        </p:grpSpPr>
        <p:pic>
          <p:nvPicPr>
            <p:cNvPr id="11" name="Picture 10">
              <a:extLst>
                <a:ext uri="{FF2B5EF4-FFF2-40B4-BE49-F238E27FC236}">
                  <a16:creationId xmlns:a16="http://schemas.microsoft.com/office/drawing/2014/main" id="{BED796AA-903D-827E-F1C5-29515159BA61}"/>
                </a:ext>
              </a:extLst>
            </p:cNvPr>
            <p:cNvPicPr>
              <a:picLocks noChangeAspect="1"/>
            </p:cNvPicPr>
            <p:nvPr/>
          </p:nvPicPr>
          <p:blipFill rotWithShape="1">
            <a:blip r:embed="rId3"/>
            <a:srcRect b="9335"/>
            <a:stretch/>
          </p:blipFill>
          <p:spPr>
            <a:xfrm>
              <a:off x="3572256" y="1087542"/>
              <a:ext cx="7455852" cy="5219442"/>
            </a:xfrm>
            <a:prstGeom prst="rect">
              <a:avLst/>
            </a:prstGeom>
          </p:spPr>
        </p:pic>
        <p:sp>
          <p:nvSpPr>
            <p:cNvPr id="12" name="TextBox 11">
              <a:extLst>
                <a:ext uri="{FF2B5EF4-FFF2-40B4-BE49-F238E27FC236}">
                  <a16:creationId xmlns:a16="http://schemas.microsoft.com/office/drawing/2014/main" id="{E058E37D-8A71-8DD7-1F3D-736B225A3343}"/>
                </a:ext>
              </a:extLst>
            </p:cNvPr>
            <p:cNvSpPr txBox="1"/>
            <p:nvPr/>
          </p:nvSpPr>
          <p:spPr>
            <a:xfrm>
              <a:off x="6226686" y="6237230"/>
              <a:ext cx="1939955" cy="55399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004F86"/>
                  </a:solidFill>
                  <a:effectLst/>
                  <a:uLnTx/>
                  <a:uFillTx/>
                  <a:latin typeface="Calibri" panose="020F0502020204030204"/>
                  <a:ea typeface="+mn-ea"/>
                  <a:cs typeface="+mn-cs"/>
                </a:rPr>
                <a:t>Psychiatric Consultant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004F86"/>
                  </a:solidFill>
                  <a:effectLst/>
                  <a:uLnTx/>
                  <a:uFillTx/>
                  <a:latin typeface="Calibri" panose="020F0502020204030204"/>
                  <a:ea typeface="+mn-ea"/>
                  <a:cs typeface="+mn-cs"/>
                </a:rPr>
                <a:t>(PC)</a:t>
              </a:r>
            </a:p>
          </p:txBody>
        </p:sp>
      </p:grpSp>
      <p:grpSp>
        <p:nvGrpSpPr>
          <p:cNvPr id="4" name="Group 3">
            <a:extLst>
              <a:ext uri="{FF2B5EF4-FFF2-40B4-BE49-F238E27FC236}">
                <a16:creationId xmlns:a16="http://schemas.microsoft.com/office/drawing/2014/main" id="{4EB11CEE-BC6E-086F-2A25-31B241083486}"/>
              </a:ext>
            </a:extLst>
          </p:cNvPr>
          <p:cNvGrpSpPr/>
          <p:nvPr/>
        </p:nvGrpSpPr>
        <p:grpSpPr>
          <a:xfrm>
            <a:off x="417820" y="1168999"/>
            <a:ext cx="11547670" cy="1771902"/>
            <a:chOff x="417820" y="1168999"/>
            <a:chExt cx="11547670" cy="1771902"/>
          </a:xfrm>
        </p:grpSpPr>
        <p:sp>
          <p:nvSpPr>
            <p:cNvPr id="2" name="TextBox 1">
              <a:extLst>
                <a:ext uri="{FF2B5EF4-FFF2-40B4-BE49-F238E27FC236}">
                  <a16:creationId xmlns:a16="http://schemas.microsoft.com/office/drawing/2014/main" id="{2EFB949B-BE74-8969-DE4C-544267E23680}"/>
                </a:ext>
              </a:extLst>
            </p:cNvPr>
            <p:cNvSpPr txBox="1"/>
            <p:nvPr/>
          </p:nvSpPr>
          <p:spPr>
            <a:xfrm>
              <a:off x="417820" y="1168999"/>
              <a:ext cx="3507963" cy="553998"/>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000" b="1" i="0" u="none" strike="noStrike" kern="1200" cap="none" spc="0" normalizeH="0" baseline="0" noProof="0" dirty="0">
                  <a:ln>
                    <a:noFill/>
                  </a:ln>
                  <a:solidFill>
                    <a:prstClr val="black"/>
                  </a:solidFill>
                  <a:effectLst/>
                  <a:uLnTx/>
                  <a:uFillTx/>
                  <a:latin typeface="Calibri" panose="020F0502020204030204"/>
                  <a:ea typeface="+mn-ea"/>
                  <a:cs typeface="+mn-cs"/>
                </a:rPr>
                <a:t>Evidence-based</a:t>
              </a:r>
            </a:p>
          </p:txBody>
        </p:sp>
        <p:sp>
          <p:nvSpPr>
            <p:cNvPr id="3" name="Rectangle 2">
              <a:extLst>
                <a:ext uri="{FF2B5EF4-FFF2-40B4-BE49-F238E27FC236}">
                  <a16:creationId xmlns:a16="http://schemas.microsoft.com/office/drawing/2014/main" id="{57CE00A3-3626-985B-2C85-CE34C8D08496}"/>
                </a:ext>
              </a:extLst>
            </p:cNvPr>
            <p:cNvSpPr/>
            <p:nvPr/>
          </p:nvSpPr>
          <p:spPr>
            <a:xfrm>
              <a:off x="417820" y="1694406"/>
              <a:ext cx="11547670" cy="1246495"/>
            </a:xfrm>
            <a:prstGeom prst="rect">
              <a:avLst/>
            </a:prstGeom>
          </p:spPr>
          <p:txBody>
            <a:bodyPr wrap="square">
              <a:spAutoFit/>
            </a:bodyPr>
            <a:lstStyle/>
            <a:p>
              <a:pPr marL="914400" marR="0" lvl="1" indent="-45720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2500" b="0" i="1" u="none" strike="noStrike" kern="1200" cap="none" spc="0" normalizeH="0" baseline="0" noProof="0" dirty="0">
                  <a:ln>
                    <a:noFill/>
                  </a:ln>
                  <a:solidFill>
                    <a:prstClr val="black"/>
                  </a:solidFill>
                  <a:effectLst/>
                  <a:uLnTx/>
                  <a:uFillTx/>
                  <a:latin typeface="Calibri" panose="020F0502020204030204"/>
                  <a:ea typeface="+mn-ea"/>
                  <a:cs typeface="+mn-cs"/>
                </a:rPr>
                <a:t>Effective</a:t>
              </a:r>
            </a:p>
            <a:p>
              <a:pPr marL="914400" marR="0" lvl="1" indent="-45720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2500" b="0" i="1" u="none" strike="noStrike" kern="1200" cap="none" spc="0" normalizeH="0" baseline="0" noProof="0" dirty="0">
                  <a:ln>
                    <a:noFill/>
                  </a:ln>
                  <a:solidFill>
                    <a:prstClr val="black"/>
                  </a:solidFill>
                  <a:effectLst/>
                  <a:uLnTx/>
                  <a:uFillTx/>
                  <a:latin typeface="Calibri" panose="020F0502020204030204"/>
                  <a:ea typeface="+mn-ea"/>
                  <a:cs typeface="+mn-cs"/>
                </a:rPr>
                <a:t>Timely</a:t>
              </a:r>
            </a:p>
            <a:p>
              <a:pPr marL="914400" marR="0" lvl="1" indent="-45720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2500" b="0" i="1" u="none" strike="noStrike" kern="1200" cap="none" spc="0" normalizeH="0" baseline="0" noProof="0" dirty="0">
                  <a:ln>
                    <a:noFill/>
                  </a:ln>
                  <a:solidFill>
                    <a:prstClr val="black"/>
                  </a:solidFill>
                  <a:effectLst/>
                  <a:uLnTx/>
                  <a:uFillTx/>
                  <a:latin typeface="Calibri" panose="020F0502020204030204"/>
                  <a:ea typeface="+mn-ea"/>
                  <a:cs typeface="+mn-cs"/>
                </a:rPr>
                <a:t>Synergistic</a:t>
              </a:r>
            </a:p>
          </p:txBody>
        </p:sp>
      </p:grpSp>
      <p:grpSp>
        <p:nvGrpSpPr>
          <p:cNvPr id="5" name="Group 4">
            <a:extLst>
              <a:ext uri="{FF2B5EF4-FFF2-40B4-BE49-F238E27FC236}">
                <a16:creationId xmlns:a16="http://schemas.microsoft.com/office/drawing/2014/main" id="{76E3B1EE-D3A9-1A8E-A802-5F2EC0067F86}"/>
              </a:ext>
            </a:extLst>
          </p:cNvPr>
          <p:cNvGrpSpPr/>
          <p:nvPr/>
        </p:nvGrpSpPr>
        <p:grpSpPr>
          <a:xfrm>
            <a:off x="262545" y="3220792"/>
            <a:ext cx="11702945" cy="1800493"/>
            <a:chOff x="262545" y="3220792"/>
            <a:chExt cx="11702945" cy="1800493"/>
          </a:xfrm>
        </p:grpSpPr>
        <p:sp>
          <p:nvSpPr>
            <p:cNvPr id="8" name="TextBox 7">
              <a:extLst>
                <a:ext uri="{FF2B5EF4-FFF2-40B4-BE49-F238E27FC236}">
                  <a16:creationId xmlns:a16="http://schemas.microsoft.com/office/drawing/2014/main" id="{F54613DE-0F89-BA87-80E2-7BC804D04857}"/>
                </a:ext>
              </a:extLst>
            </p:cNvPr>
            <p:cNvSpPr txBox="1"/>
            <p:nvPr/>
          </p:nvSpPr>
          <p:spPr>
            <a:xfrm>
              <a:off x="417820" y="3220792"/>
              <a:ext cx="11547670" cy="553998"/>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000" b="1" i="0" u="none" strike="noStrike" kern="1200" cap="none" spc="0" normalizeH="0" baseline="0" noProof="0" dirty="0">
                  <a:ln>
                    <a:noFill/>
                  </a:ln>
                  <a:solidFill>
                    <a:prstClr val="black"/>
                  </a:solidFill>
                  <a:effectLst/>
                  <a:uLnTx/>
                  <a:uFillTx/>
                  <a:latin typeface="Calibri" panose="020F0502020204030204"/>
                  <a:ea typeface="+mn-ea"/>
                  <a:cs typeface="+mn-cs"/>
                </a:rPr>
                <a:t>Scalable</a:t>
              </a:r>
            </a:p>
          </p:txBody>
        </p:sp>
        <p:sp>
          <p:nvSpPr>
            <p:cNvPr id="6" name="Rectangle 5">
              <a:extLst>
                <a:ext uri="{FF2B5EF4-FFF2-40B4-BE49-F238E27FC236}">
                  <a16:creationId xmlns:a16="http://schemas.microsoft.com/office/drawing/2014/main" id="{F581E761-4DDF-88D0-CA1C-F9EDF59D5B5D}"/>
                </a:ext>
              </a:extLst>
            </p:cNvPr>
            <p:cNvSpPr/>
            <p:nvPr/>
          </p:nvSpPr>
          <p:spPr>
            <a:xfrm>
              <a:off x="262545" y="3774790"/>
              <a:ext cx="6096000" cy="1246495"/>
            </a:xfrm>
            <a:prstGeom prst="rect">
              <a:avLst/>
            </a:prstGeom>
          </p:spPr>
          <p:txBody>
            <a:bodyPr>
              <a:spAutoFit/>
            </a:bodyPr>
            <a:lstStyle/>
            <a:p>
              <a:pPr marL="925513" marR="0" lvl="2" indent="-411163"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2500" b="0" i="1" u="none" strike="noStrike" kern="1200" cap="none" spc="0" normalizeH="0" baseline="0" noProof="0" dirty="0">
                  <a:ln>
                    <a:noFill/>
                  </a:ln>
                  <a:solidFill>
                    <a:prstClr val="black"/>
                  </a:solidFill>
                  <a:effectLst/>
                  <a:uLnTx/>
                  <a:uFillTx/>
                  <a:latin typeface="Calibri" panose="020F0502020204030204"/>
                  <a:ea typeface="+mn-ea"/>
                  <a:cs typeface="+mn-cs"/>
                </a:rPr>
                <a:t>1 clinic ~ 100 </a:t>
              </a:r>
              <a:r>
                <a:rPr kumimoji="0" lang="en-US" sz="2500" b="0" i="1" u="none" strike="noStrike" kern="1200" cap="none" spc="0" normalizeH="0" baseline="0" noProof="0" dirty="0" err="1">
                  <a:ln>
                    <a:noFill/>
                  </a:ln>
                  <a:solidFill>
                    <a:prstClr val="black"/>
                  </a:solidFill>
                  <a:effectLst/>
                  <a:uLnTx/>
                  <a:uFillTx/>
                  <a:latin typeface="Calibri" panose="020F0502020204030204"/>
                  <a:ea typeface="+mn-ea"/>
                  <a:cs typeface="+mn-cs"/>
                </a:rPr>
                <a:t>CoCM</a:t>
              </a:r>
              <a:r>
                <a:rPr kumimoji="0" lang="en-US" sz="2500" b="0" i="1" u="none" strike="noStrike" kern="1200" cap="none" spc="0" normalizeH="0" baseline="0" noProof="0" dirty="0">
                  <a:ln>
                    <a:noFill/>
                  </a:ln>
                  <a:solidFill>
                    <a:prstClr val="black"/>
                  </a:solidFill>
                  <a:effectLst/>
                  <a:uLnTx/>
                  <a:uFillTx/>
                  <a:latin typeface="Calibri" panose="020F0502020204030204"/>
                  <a:ea typeface="+mn-ea"/>
                  <a:cs typeface="+mn-cs"/>
                </a:rPr>
                <a:t> patients</a:t>
              </a:r>
            </a:p>
            <a:p>
              <a:pPr marL="925513" marR="0" lvl="2" indent="-411163"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2500" b="0" i="1" u="none" strike="noStrike" kern="1200" cap="none" spc="0" normalizeH="0" baseline="0" noProof="0" dirty="0">
                  <a:ln>
                    <a:noFill/>
                  </a:ln>
                  <a:solidFill>
                    <a:prstClr val="black"/>
                  </a:solidFill>
                  <a:effectLst/>
                  <a:uLnTx/>
                  <a:uFillTx/>
                  <a:latin typeface="Calibri" panose="020F0502020204030204"/>
                  <a:ea typeface="+mn-ea"/>
                  <a:cs typeface="+mn-cs"/>
                </a:rPr>
                <a:t>1 BHCM : 1 clinic</a:t>
              </a:r>
            </a:p>
            <a:p>
              <a:pPr marL="925513" marR="0" lvl="2" indent="-411163"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2500" b="0" i="1" u="none" strike="noStrike" kern="1200" cap="none" spc="0" normalizeH="0" baseline="0" noProof="0" dirty="0">
                  <a:ln>
                    <a:noFill/>
                  </a:ln>
                  <a:solidFill>
                    <a:prstClr val="black"/>
                  </a:solidFill>
                  <a:effectLst/>
                  <a:uLnTx/>
                  <a:uFillTx/>
                  <a:latin typeface="Calibri" panose="020F0502020204030204"/>
                  <a:ea typeface="+mn-ea"/>
                  <a:cs typeface="+mn-cs"/>
                </a:rPr>
                <a:t>0.1 FTE Psychiatrist : n Clinics</a:t>
              </a:r>
            </a:p>
          </p:txBody>
        </p:sp>
      </p:grpSp>
      <p:grpSp>
        <p:nvGrpSpPr>
          <p:cNvPr id="9" name="Group 8">
            <a:extLst>
              <a:ext uri="{FF2B5EF4-FFF2-40B4-BE49-F238E27FC236}">
                <a16:creationId xmlns:a16="http://schemas.microsoft.com/office/drawing/2014/main" id="{612289E0-F9A4-A26C-F8B9-23270FBD411C}"/>
              </a:ext>
            </a:extLst>
          </p:cNvPr>
          <p:cNvGrpSpPr/>
          <p:nvPr/>
        </p:nvGrpSpPr>
        <p:grpSpPr>
          <a:xfrm>
            <a:off x="262545" y="5294932"/>
            <a:ext cx="11702945" cy="1011325"/>
            <a:chOff x="262545" y="5294932"/>
            <a:chExt cx="11702945" cy="1011325"/>
          </a:xfrm>
        </p:grpSpPr>
        <p:sp>
          <p:nvSpPr>
            <p:cNvPr id="14" name="TextBox 13">
              <a:extLst>
                <a:ext uri="{FF2B5EF4-FFF2-40B4-BE49-F238E27FC236}">
                  <a16:creationId xmlns:a16="http://schemas.microsoft.com/office/drawing/2014/main" id="{549ACB4B-D707-D1CF-DC4B-DF5CA37157B2}"/>
                </a:ext>
              </a:extLst>
            </p:cNvPr>
            <p:cNvSpPr txBox="1"/>
            <p:nvPr/>
          </p:nvSpPr>
          <p:spPr>
            <a:xfrm>
              <a:off x="417820" y="5294932"/>
              <a:ext cx="11547670" cy="553998"/>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000" b="1" i="0" u="none" strike="noStrike" kern="1200" cap="none" spc="0" normalizeH="0" baseline="0" noProof="0" dirty="0">
                  <a:ln>
                    <a:noFill/>
                  </a:ln>
                  <a:solidFill>
                    <a:prstClr val="black"/>
                  </a:solidFill>
                  <a:effectLst/>
                  <a:uLnTx/>
                  <a:uFillTx/>
                  <a:latin typeface="Calibri" panose="020F0502020204030204"/>
                  <a:ea typeface="+mn-ea"/>
                  <a:cs typeface="+mn-cs"/>
                </a:rPr>
                <a:t>Sustainable</a:t>
              </a:r>
            </a:p>
          </p:txBody>
        </p:sp>
        <p:sp>
          <p:nvSpPr>
            <p:cNvPr id="15" name="Rectangle 14">
              <a:extLst>
                <a:ext uri="{FF2B5EF4-FFF2-40B4-BE49-F238E27FC236}">
                  <a16:creationId xmlns:a16="http://schemas.microsoft.com/office/drawing/2014/main" id="{DC642FA1-624E-6A4C-3586-7562194DC7A5}"/>
                </a:ext>
              </a:extLst>
            </p:cNvPr>
            <p:cNvSpPr/>
            <p:nvPr/>
          </p:nvSpPr>
          <p:spPr>
            <a:xfrm>
              <a:off x="262545" y="5829203"/>
              <a:ext cx="6096000" cy="477054"/>
            </a:xfrm>
            <a:prstGeom prst="rect">
              <a:avLst/>
            </a:prstGeom>
          </p:spPr>
          <p:txBody>
            <a:bodyPr>
              <a:spAutoFit/>
            </a:bodyPr>
            <a:lstStyle/>
            <a:p>
              <a:pPr marL="925513" marR="0" lvl="2" indent="-411163"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2500" b="0" i="1" u="none" strike="noStrike" kern="1200" cap="none" spc="0" normalizeH="0" baseline="0" noProof="0" dirty="0">
                  <a:ln>
                    <a:noFill/>
                  </a:ln>
                  <a:solidFill>
                    <a:prstClr val="black"/>
                  </a:solidFill>
                  <a:effectLst/>
                  <a:uLnTx/>
                  <a:uFillTx/>
                  <a:latin typeface="Calibri" panose="020F0502020204030204"/>
                  <a:ea typeface="+mn-ea"/>
                  <a:cs typeface="+mn-cs"/>
                </a:rPr>
                <a:t>CPT = </a:t>
              </a:r>
              <a:r>
                <a:rPr kumimoji="0" lang="en-US" sz="2500" b="1" i="1" u="none" strike="noStrike" kern="1200" cap="none" spc="0" normalizeH="0" baseline="0" noProof="0" dirty="0">
                  <a:ln>
                    <a:noFill/>
                  </a:ln>
                  <a:solidFill>
                    <a:srgbClr val="00B050"/>
                  </a:solidFill>
                  <a:effectLst/>
                  <a:uLnTx/>
                  <a:uFillTx/>
                  <a:latin typeface="Calibri" panose="020F0502020204030204"/>
                  <a:ea typeface="+mn-ea"/>
                  <a:cs typeface="+mn-cs"/>
                </a:rPr>
                <a:t>$</a:t>
              </a:r>
            </a:p>
          </p:txBody>
        </p:sp>
      </p:grpSp>
    </p:spTree>
    <p:extLst>
      <p:ext uri="{BB962C8B-B14F-4D97-AF65-F5344CB8AC3E}">
        <p14:creationId xmlns:p14="http://schemas.microsoft.com/office/powerpoint/2010/main" val="12464331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2485E3AF-6939-4213-855B-1C09DCDD2163}"/>
              </a:ext>
            </a:extLst>
          </p:cNvPr>
          <p:cNvSpPr>
            <a:spLocks noGrp="1"/>
          </p:cNvSpPr>
          <p:nvPr>
            <p:ph type="ctrTitle"/>
          </p:nvPr>
        </p:nvSpPr>
        <p:spPr>
          <a:xfrm>
            <a:off x="0" y="13636"/>
            <a:ext cx="12191999" cy="746246"/>
          </a:xfrm>
        </p:spPr>
        <p:txBody>
          <a:bodyPr>
            <a:noAutofit/>
          </a:bodyPr>
          <a:lstStyle/>
          <a:p>
            <a:r>
              <a:rPr lang="en-US" sz="3500" b="1" i="1" dirty="0"/>
              <a:t>Collaborative Care Model – Treatment “Episode”</a:t>
            </a:r>
          </a:p>
        </p:txBody>
      </p:sp>
      <p:cxnSp>
        <p:nvCxnSpPr>
          <p:cNvPr id="17" name="Straight Connector 16">
            <a:extLst>
              <a:ext uri="{FF2B5EF4-FFF2-40B4-BE49-F238E27FC236}">
                <a16:creationId xmlns:a16="http://schemas.microsoft.com/office/drawing/2014/main" id="{426A3F4B-150E-48C4-93AD-52842DC3DDD7}"/>
              </a:ext>
            </a:extLst>
          </p:cNvPr>
          <p:cNvCxnSpPr>
            <a:cxnSpLocks/>
          </p:cNvCxnSpPr>
          <p:nvPr/>
        </p:nvCxnSpPr>
        <p:spPr>
          <a:xfrm>
            <a:off x="322165" y="843187"/>
            <a:ext cx="11547670" cy="14377"/>
          </a:xfrm>
          <a:prstGeom prst="line">
            <a:avLst/>
          </a:prstGeom>
          <a:ln w="25400">
            <a:solidFill>
              <a:srgbClr val="10206B"/>
            </a:solidFill>
          </a:ln>
        </p:spPr>
        <p:style>
          <a:lnRef idx="1">
            <a:schemeClr val="accent1"/>
          </a:lnRef>
          <a:fillRef idx="0">
            <a:schemeClr val="accent1"/>
          </a:fillRef>
          <a:effectRef idx="0">
            <a:schemeClr val="accent1"/>
          </a:effectRef>
          <a:fontRef idx="minor">
            <a:schemeClr val="tx1"/>
          </a:fontRef>
        </p:style>
      </p:cxnSp>
      <p:grpSp>
        <p:nvGrpSpPr>
          <p:cNvPr id="19" name="Group 18">
            <a:extLst>
              <a:ext uri="{FF2B5EF4-FFF2-40B4-BE49-F238E27FC236}">
                <a16:creationId xmlns:a16="http://schemas.microsoft.com/office/drawing/2014/main" id="{61898DC4-C7D5-8BB1-D5A4-C345EC7DFBE4}"/>
              </a:ext>
            </a:extLst>
          </p:cNvPr>
          <p:cNvGrpSpPr/>
          <p:nvPr/>
        </p:nvGrpSpPr>
        <p:grpSpPr>
          <a:xfrm>
            <a:off x="1054164" y="1142719"/>
            <a:ext cx="10083669" cy="5517161"/>
            <a:chOff x="1054165" y="1163756"/>
            <a:chExt cx="10083669" cy="5517161"/>
          </a:xfrm>
        </p:grpSpPr>
        <p:pic>
          <p:nvPicPr>
            <p:cNvPr id="20" name="Picture 19" descr="Diagram&#10;&#10;Description automatically generated">
              <a:extLst>
                <a:ext uri="{FF2B5EF4-FFF2-40B4-BE49-F238E27FC236}">
                  <a16:creationId xmlns:a16="http://schemas.microsoft.com/office/drawing/2014/main" id="{04CE2AF2-2335-2599-3996-929B62F2AFA7}"/>
                </a:ext>
              </a:extLst>
            </p:cNvPr>
            <p:cNvPicPr>
              <a:picLocks noChangeAspect="1"/>
            </p:cNvPicPr>
            <p:nvPr/>
          </p:nvPicPr>
          <p:blipFill rotWithShape="1">
            <a:blip r:embed="rId3"/>
            <a:srcRect t="46726" r="26146" b="1800"/>
            <a:stretch/>
          </p:blipFill>
          <p:spPr>
            <a:xfrm>
              <a:off x="1054166" y="1163756"/>
              <a:ext cx="10083668" cy="5517161"/>
            </a:xfrm>
            <a:prstGeom prst="rect">
              <a:avLst/>
            </a:prstGeom>
          </p:spPr>
        </p:pic>
        <p:sp>
          <p:nvSpPr>
            <p:cNvPr id="21" name="Rectangle 20">
              <a:extLst>
                <a:ext uri="{FF2B5EF4-FFF2-40B4-BE49-F238E27FC236}">
                  <a16:creationId xmlns:a16="http://schemas.microsoft.com/office/drawing/2014/main" id="{236D1C21-A592-ADDF-E732-427CA2A6A0AE}"/>
                </a:ext>
              </a:extLst>
            </p:cNvPr>
            <p:cNvSpPr/>
            <p:nvPr/>
          </p:nvSpPr>
          <p:spPr>
            <a:xfrm>
              <a:off x="1054165" y="1299223"/>
              <a:ext cx="3704101" cy="4720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95762496-77D9-739F-563F-2E4050C06D9E}"/>
                </a:ext>
              </a:extLst>
            </p:cNvPr>
            <p:cNvSpPr txBox="1"/>
            <p:nvPr/>
          </p:nvSpPr>
          <p:spPr>
            <a:xfrm>
              <a:off x="5452533" y="4278247"/>
              <a:ext cx="1778000" cy="415498"/>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00" b="1" i="1" u="none" strike="noStrike" kern="1200" cap="none" spc="0" normalizeH="0" baseline="0" noProof="0" dirty="0">
                  <a:ln>
                    <a:noFill/>
                  </a:ln>
                  <a:solidFill>
                    <a:prstClr val="black"/>
                  </a:solidFill>
                  <a:effectLst/>
                  <a:uLnTx/>
                  <a:uFillTx/>
                  <a:latin typeface="Calibri" panose="020F0502020204030204"/>
                  <a:ea typeface="+mn-ea"/>
                  <a:cs typeface="+mn-cs"/>
                </a:rPr>
                <a:t>6 – 12 months</a:t>
              </a:r>
            </a:p>
          </p:txBody>
        </p:sp>
      </p:grpSp>
    </p:spTree>
    <p:extLst>
      <p:ext uri="{BB962C8B-B14F-4D97-AF65-F5344CB8AC3E}">
        <p14:creationId xmlns:p14="http://schemas.microsoft.com/office/powerpoint/2010/main" val="29344188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2485E3AF-6939-4213-855B-1C09DCDD2163}"/>
              </a:ext>
            </a:extLst>
          </p:cNvPr>
          <p:cNvSpPr>
            <a:spLocks noGrp="1"/>
          </p:cNvSpPr>
          <p:nvPr>
            <p:ph type="ctrTitle"/>
          </p:nvPr>
        </p:nvSpPr>
        <p:spPr>
          <a:xfrm>
            <a:off x="0" y="13636"/>
            <a:ext cx="12191999" cy="746246"/>
          </a:xfrm>
        </p:spPr>
        <p:txBody>
          <a:bodyPr>
            <a:noAutofit/>
          </a:bodyPr>
          <a:lstStyle/>
          <a:p>
            <a:r>
              <a:rPr lang="en-US" sz="3500" b="1" i="1" dirty="0"/>
              <a:t>Collaborative Care Model – Treatment “Episode”</a:t>
            </a:r>
          </a:p>
        </p:txBody>
      </p:sp>
      <p:cxnSp>
        <p:nvCxnSpPr>
          <p:cNvPr id="17" name="Straight Connector 16">
            <a:extLst>
              <a:ext uri="{FF2B5EF4-FFF2-40B4-BE49-F238E27FC236}">
                <a16:creationId xmlns:a16="http://schemas.microsoft.com/office/drawing/2014/main" id="{426A3F4B-150E-48C4-93AD-52842DC3DDD7}"/>
              </a:ext>
            </a:extLst>
          </p:cNvPr>
          <p:cNvCxnSpPr>
            <a:cxnSpLocks/>
          </p:cNvCxnSpPr>
          <p:nvPr/>
        </p:nvCxnSpPr>
        <p:spPr>
          <a:xfrm>
            <a:off x="322165" y="843187"/>
            <a:ext cx="11547670" cy="14377"/>
          </a:xfrm>
          <a:prstGeom prst="line">
            <a:avLst/>
          </a:prstGeom>
          <a:ln w="25400">
            <a:solidFill>
              <a:srgbClr val="10206B"/>
            </a:solidFill>
          </a:ln>
        </p:spPr>
        <p:style>
          <a:lnRef idx="1">
            <a:schemeClr val="accent1"/>
          </a:lnRef>
          <a:fillRef idx="0">
            <a:schemeClr val="accent1"/>
          </a:fillRef>
          <a:effectRef idx="0">
            <a:schemeClr val="accent1"/>
          </a:effectRef>
          <a:fontRef idx="minor">
            <a:schemeClr val="tx1"/>
          </a:fontRef>
        </p:style>
      </p:cxnSp>
      <p:grpSp>
        <p:nvGrpSpPr>
          <p:cNvPr id="19" name="Group 18">
            <a:extLst>
              <a:ext uri="{FF2B5EF4-FFF2-40B4-BE49-F238E27FC236}">
                <a16:creationId xmlns:a16="http://schemas.microsoft.com/office/drawing/2014/main" id="{61898DC4-C7D5-8BB1-D5A4-C345EC7DFBE4}"/>
              </a:ext>
            </a:extLst>
          </p:cNvPr>
          <p:cNvGrpSpPr/>
          <p:nvPr/>
        </p:nvGrpSpPr>
        <p:grpSpPr>
          <a:xfrm>
            <a:off x="1054164" y="1340839"/>
            <a:ext cx="10083669" cy="5517161"/>
            <a:chOff x="1054165" y="1163756"/>
            <a:chExt cx="10083669" cy="5517161"/>
          </a:xfrm>
        </p:grpSpPr>
        <p:pic>
          <p:nvPicPr>
            <p:cNvPr id="20" name="Picture 19" descr="Diagram&#10;&#10;Description automatically generated">
              <a:extLst>
                <a:ext uri="{FF2B5EF4-FFF2-40B4-BE49-F238E27FC236}">
                  <a16:creationId xmlns:a16="http://schemas.microsoft.com/office/drawing/2014/main" id="{04CE2AF2-2335-2599-3996-929B62F2AFA7}"/>
                </a:ext>
              </a:extLst>
            </p:cNvPr>
            <p:cNvPicPr>
              <a:picLocks noChangeAspect="1"/>
            </p:cNvPicPr>
            <p:nvPr/>
          </p:nvPicPr>
          <p:blipFill rotWithShape="1">
            <a:blip r:embed="rId3"/>
            <a:srcRect t="46726" r="26146" b="1800"/>
            <a:stretch/>
          </p:blipFill>
          <p:spPr>
            <a:xfrm>
              <a:off x="1054166" y="1163756"/>
              <a:ext cx="10083668" cy="5517161"/>
            </a:xfrm>
            <a:prstGeom prst="rect">
              <a:avLst/>
            </a:prstGeom>
          </p:spPr>
        </p:pic>
        <p:sp>
          <p:nvSpPr>
            <p:cNvPr id="21" name="Rectangle 20">
              <a:extLst>
                <a:ext uri="{FF2B5EF4-FFF2-40B4-BE49-F238E27FC236}">
                  <a16:creationId xmlns:a16="http://schemas.microsoft.com/office/drawing/2014/main" id="{236D1C21-A592-ADDF-E732-427CA2A6A0AE}"/>
                </a:ext>
              </a:extLst>
            </p:cNvPr>
            <p:cNvSpPr/>
            <p:nvPr/>
          </p:nvSpPr>
          <p:spPr>
            <a:xfrm>
              <a:off x="1054165" y="1299223"/>
              <a:ext cx="3704101" cy="4720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95762496-77D9-739F-563F-2E4050C06D9E}"/>
                </a:ext>
              </a:extLst>
            </p:cNvPr>
            <p:cNvSpPr txBox="1"/>
            <p:nvPr/>
          </p:nvSpPr>
          <p:spPr>
            <a:xfrm>
              <a:off x="5452533" y="4278247"/>
              <a:ext cx="1778000" cy="415498"/>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00" b="1" i="1" u="none" strike="noStrike" kern="1200" cap="none" spc="0" normalizeH="0" baseline="0" noProof="0" dirty="0">
                  <a:ln>
                    <a:noFill/>
                  </a:ln>
                  <a:solidFill>
                    <a:prstClr val="black"/>
                  </a:solidFill>
                  <a:effectLst/>
                  <a:uLnTx/>
                  <a:uFillTx/>
                  <a:latin typeface="Calibri" panose="020F0502020204030204"/>
                  <a:ea typeface="+mn-ea"/>
                  <a:cs typeface="+mn-cs"/>
                </a:rPr>
                <a:t>6 – 12 months</a:t>
              </a:r>
            </a:p>
          </p:txBody>
        </p:sp>
      </p:grpSp>
      <p:grpSp>
        <p:nvGrpSpPr>
          <p:cNvPr id="26" name="Group 25">
            <a:extLst>
              <a:ext uri="{FF2B5EF4-FFF2-40B4-BE49-F238E27FC236}">
                <a16:creationId xmlns:a16="http://schemas.microsoft.com/office/drawing/2014/main" id="{A0B8CC2D-8B79-5B9F-675F-882BEAA120B5}"/>
              </a:ext>
            </a:extLst>
          </p:cNvPr>
          <p:cNvGrpSpPr/>
          <p:nvPr/>
        </p:nvGrpSpPr>
        <p:grpSpPr>
          <a:xfrm>
            <a:off x="110358" y="1004185"/>
            <a:ext cx="7392691" cy="1498565"/>
            <a:chOff x="185980" y="1074154"/>
            <a:chExt cx="7392691" cy="1498565"/>
          </a:xfrm>
        </p:grpSpPr>
        <p:sp>
          <p:nvSpPr>
            <p:cNvPr id="25" name="Rectangle 24">
              <a:extLst>
                <a:ext uri="{FF2B5EF4-FFF2-40B4-BE49-F238E27FC236}">
                  <a16:creationId xmlns:a16="http://schemas.microsoft.com/office/drawing/2014/main" id="{C9CE8353-A9D3-EFDA-17C6-0CC8D4035ADF}"/>
                </a:ext>
              </a:extLst>
            </p:cNvPr>
            <p:cNvSpPr/>
            <p:nvPr/>
          </p:nvSpPr>
          <p:spPr>
            <a:xfrm>
              <a:off x="185980" y="1074154"/>
              <a:ext cx="7392691" cy="1498565"/>
            </a:xfrm>
            <a:prstGeom prst="rect">
              <a:avLst/>
            </a:prstGeom>
            <a:solidFill>
              <a:schemeClr val="accent1">
                <a:alpha val="7491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24" name="Group 23">
              <a:extLst>
                <a:ext uri="{FF2B5EF4-FFF2-40B4-BE49-F238E27FC236}">
                  <a16:creationId xmlns:a16="http://schemas.microsoft.com/office/drawing/2014/main" id="{E635C9AB-F2E8-39E6-E472-13AD5CEFDDB6}"/>
                </a:ext>
              </a:extLst>
            </p:cNvPr>
            <p:cNvGrpSpPr/>
            <p:nvPr/>
          </p:nvGrpSpPr>
          <p:grpSpPr>
            <a:xfrm>
              <a:off x="275569" y="1143636"/>
              <a:ext cx="7213513" cy="1312133"/>
              <a:chOff x="4656322" y="929933"/>
              <a:chExt cx="7213513" cy="1312133"/>
            </a:xfrm>
          </p:grpSpPr>
          <p:sp>
            <p:nvSpPr>
              <p:cNvPr id="3" name="TextBox 2">
                <a:extLst>
                  <a:ext uri="{FF2B5EF4-FFF2-40B4-BE49-F238E27FC236}">
                    <a16:creationId xmlns:a16="http://schemas.microsoft.com/office/drawing/2014/main" id="{21F588B2-A475-9530-A131-8092C1D65086}"/>
                  </a:ext>
                </a:extLst>
              </p:cNvPr>
              <p:cNvSpPr txBox="1"/>
              <p:nvPr/>
            </p:nvSpPr>
            <p:spPr>
              <a:xfrm>
                <a:off x="4656322" y="929933"/>
                <a:ext cx="7213513" cy="923330"/>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Psychotherapy visits (in-office, telemedicine), 30 minutes,  ~1-2x/month</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Brief coaching calls with patient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Psychiatric Consultant case reviews with BHCM or PCP, ~10 cases/week</a:t>
                </a:r>
              </a:p>
            </p:txBody>
          </p:sp>
          <p:grpSp>
            <p:nvGrpSpPr>
              <p:cNvPr id="9" name="Group 8">
                <a:extLst>
                  <a:ext uri="{FF2B5EF4-FFF2-40B4-BE49-F238E27FC236}">
                    <a16:creationId xmlns:a16="http://schemas.microsoft.com/office/drawing/2014/main" id="{F64DD1B0-645B-5533-3069-F4E28C54873B}"/>
                  </a:ext>
                </a:extLst>
              </p:cNvPr>
              <p:cNvGrpSpPr/>
              <p:nvPr/>
            </p:nvGrpSpPr>
            <p:grpSpPr>
              <a:xfrm>
                <a:off x="5004272" y="1860164"/>
                <a:ext cx="6517611" cy="381902"/>
                <a:chOff x="712922" y="2174710"/>
                <a:chExt cx="6517611" cy="381902"/>
              </a:xfrm>
            </p:grpSpPr>
            <p:sp>
              <p:nvSpPr>
                <p:cNvPr id="23" name="TextBox 22">
                  <a:extLst>
                    <a:ext uri="{FF2B5EF4-FFF2-40B4-BE49-F238E27FC236}">
                      <a16:creationId xmlns:a16="http://schemas.microsoft.com/office/drawing/2014/main" id="{96FFEC19-CB9C-E34E-AC0E-0494982E3FDB}"/>
                    </a:ext>
                  </a:extLst>
                </p:cNvPr>
                <p:cNvSpPr txBox="1"/>
                <p:nvPr/>
              </p:nvSpPr>
              <p:spPr>
                <a:xfrm>
                  <a:off x="732282" y="2187280"/>
                  <a:ext cx="647889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Sum of </a:t>
                  </a:r>
                  <a:r>
                    <a:rPr kumimoji="0" lang="en-US" sz="1800" b="0" i="1" u="none" strike="noStrike" kern="1200" cap="none" spc="0" normalizeH="0" baseline="0" noProof="0" dirty="0">
                      <a:ln>
                        <a:noFill/>
                      </a:ln>
                      <a:solidFill>
                        <a:prstClr val="white"/>
                      </a:solidFill>
                      <a:effectLst/>
                      <a:uLnTx/>
                      <a:uFillTx/>
                      <a:latin typeface="Calibri" panose="020F0502020204030204"/>
                      <a:ea typeface="+mn-ea"/>
                      <a:cs typeface="+mn-cs"/>
                    </a:rPr>
                    <a:t>total minutes </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accrued = 1 billing encounter/calendar month</a:t>
                  </a:r>
                </a:p>
              </p:txBody>
            </p:sp>
            <p:cxnSp>
              <p:nvCxnSpPr>
                <p:cNvPr id="5" name="Straight Connector 4">
                  <a:extLst>
                    <a:ext uri="{FF2B5EF4-FFF2-40B4-BE49-F238E27FC236}">
                      <a16:creationId xmlns:a16="http://schemas.microsoft.com/office/drawing/2014/main" id="{DCFA305D-4BCA-AC2C-04C8-76DF7476BA93}"/>
                    </a:ext>
                  </a:extLst>
                </p:cNvPr>
                <p:cNvCxnSpPr>
                  <a:cxnSpLocks/>
                </p:cNvCxnSpPr>
                <p:nvPr/>
              </p:nvCxnSpPr>
              <p:spPr>
                <a:xfrm>
                  <a:off x="712922" y="2174710"/>
                  <a:ext cx="6517611"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grpSp>
        </p:grpSp>
      </p:grpSp>
      <p:graphicFrame>
        <p:nvGraphicFramePr>
          <p:cNvPr id="27" name="Table 26">
            <a:extLst>
              <a:ext uri="{FF2B5EF4-FFF2-40B4-BE49-F238E27FC236}">
                <a16:creationId xmlns:a16="http://schemas.microsoft.com/office/drawing/2014/main" id="{631D3C42-C526-92D9-6DC5-D25D8B32F796}"/>
              </a:ext>
            </a:extLst>
          </p:cNvPr>
          <p:cNvGraphicFramePr>
            <a:graphicFrameLocks noGrp="1"/>
          </p:cNvGraphicFramePr>
          <p:nvPr/>
        </p:nvGraphicFramePr>
        <p:xfrm>
          <a:off x="7522407" y="1042267"/>
          <a:ext cx="4558036" cy="1422400"/>
        </p:xfrm>
        <a:graphic>
          <a:graphicData uri="http://schemas.openxmlformats.org/drawingml/2006/table">
            <a:tbl>
              <a:tblPr>
                <a:tableStyleId>{5C22544A-7EE6-4342-B048-85BDC9FD1C3A}</a:tableStyleId>
              </a:tblPr>
              <a:tblGrid>
                <a:gridCol w="3255740">
                  <a:extLst>
                    <a:ext uri="{9D8B030D-6E8A-4147-A177-3AD203B41FA5}">
                      <a16:colId xmlns:a16="http://schemas.microsoft.com/office/drawing/2014/main" val="1621425028"/>
                    </a:ext>
                  </a:extLst>
                </a:gridCol>
                <a:gridCol w="651148">
                  <a:extLst>
                    <a:ext uri="{9D8B030D-6E8A-4147-A177-3AD203B41FA5}">
                      <a16:colId xmlns:a16="http://schemas.microsoft.com/office/drawing/2014/main" val="164573893"/>
                    </a:ext>
                  </a:extLst>
                </a:gridCol>
                <a:gridCol w="651148">
                  <a:extLst>
                    <a:ext uri="{9D8B030D-6E8A-4147-A177-3AD203B41FA5}">
                      <a16:colId xmlns:a16="http://schemas.microsoft.com/office/drawing/2014/main" val="3153367869"/>
                    </a:ext>
                  </a:extLst>
                </a:gridCol>
              </a:tblGrid>
              <a:tr h="203200">
                <a:tc>
                  <a:txBody>
                    <a:bodyPr/>
                    <a:lstStyle/>
                    <a:p>
                      <a:pPr algn="l" fontAlgn="ctr"/>
                      <a:r>
                        <a:rPr lang="en-US" sz="1200" u="none" strike="noStrike" dirty="0">
                          <a:effectLst/>
                        </a:rPr>
                        <a:t>G2214 (16-35 minutes, </a:t>
                      </a:r>
                      <a:r>
                        <a:rPr lang="en-US" sz="1200" u="none" strike="noStrike" dirty="0" err="1">
                          <a:effectLst/>
                        </a:rPr>
                        <a:t>CoCM</a:t>
                      </a:r>
                      <a:r>
                        <a:rPr lang="en-US" sz="1200" u="none" strike="noStrike" dirty="0">
                          <a:effectLst/>
                        </a:rPr>
                        <a:t> First or Sub. Months)</a:t>
                      </a:r>
                      <a:endParaRPr lang="en-US" sz="1200" b="0" i="0" u="none" strike="noStrike" dirty="0">
                        <a:solidFill>
                          <a:srgbClr val="000000"/>
                        </a:solidFill>
                        <a:effectLst/>
                        <a:latin typeface="Times New Roman" panose="02020603050405020304" pitchFamily="18"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66141647"/>
                  </a:ext>
                </a:extLst>
              </a:tr>
              <a:tr h="203200">
                <a:tc>
                  <a:txBody>
                    <a:bodyPr/>
                    <a:lstStyle/>
                    <a:p>
                      <a:pPr algn="l" fontAlgn="ctr"/>
                      <a:r>
                        <a:rPr lang="en-US" sz="1200" u="none" strike="noStrike">
                          <a:effectLst/>
                        </a:rPr>
                        <a:t>99492 (36-85 minutes, CoCM First Month)</a:t>
                      </a:r>
                      <a:endParaRPr lang="en-US" sz="1200" b="0" i="0" u="none" strike="noStrike">
                        <a:solidFill>
                          <a:srgbClr val="000000"/>
                        </a:solidFill>
                        <a:effectLst/>
                        <a:latin typeface="Times New Roman" panose="02020603050405020304" pitchFamily="18"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863989561"/>
                  </a:ext>
                </a:extLst>
              </a:tr>
              <a:tr h="203200">
                <a:tc gridSpan="3">
                  <a:txBody>
                    <a:bodyPr/>
                    <a:lstStyle/>
                    <a:p>
                      <a:pPr algn="l" fontAlgn="ctr"/>
                      <a:r>
                        <a:rPr lang="en-US" sz="1200" u="none" strike="noStrike">
                          <a:effectLst/>
                        </a:rPr>
                        <a:t>99492+99494 (86-115 minutes, CoCM First Month + 30 minute add-on)</a:t>
                      </a:r>
                      <a:endParaRPr lang="en-US" sz="1200" b="0" i="0" u="none" strike="noStrike">
                        <a:solidFill>
                          <a:srgbClr val="000000"/>
                        </a:solidFill>
                        <a:effectLst/>
                        <a:latin typeface="Times New Roman" panose="02020603050405020304" pitchFamily="18"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751448613"/>
                  </a:ext>
                </a:extLst>
              </a:tr>
              <a:tr h="203200">
                <a:tc gridSpan="3">
                  <a:txBody>
                    <a:bodyPr/>
                    <a:lstStyle/>
                    <a:p>
                      <a:pPr algn="l" fontAlgn="ctr"/>
                      <a:r>
                        <a:rPr lang="en-US" sz="1200" u="none" strike="noStrike">
                          <a:effectLst/>
                        </a:rPr>
                        <a:t>99492+2x99494 (116+ minutes, CoCM First Month + 2x add-on)</a:t>
                      </a:r>
                      <a:endParaRPr lang="en-US" sz="1200" b="0" i="0" u="none" strike="noStrike">
                        <a:solidFill>
                          <a:srgbClr val="000000"/>
                        </a:solidFill>
                        <a:effectLst/>
                        <a:latin typeface="Times New Roman" panose="02020603050405020304" pitchFamily="18"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629794571"/>
                  </a:ext>
                </a:extLst>
              </a:tr>
              <a:tr h="203200">
                <a:tc>
                  <a:txBody>
                    <a:bodyPr/>
                    <a:lstStyle/>
                    <a:p>
                      <a:pPr algn="l" fontAlgn="ctr"/>
                      <a:r>
                        <a:rPr lang="en-US" sz="1200" u="none" strike="noStrike">
                          <a:effectLst/>
                        </a:rPr>
                        <a:t>99493 (31-75 minutes, CoCM Subsequent Months)</a:t>
                      </a:r>
                      <a:endParaRPr lang="en-US" sz="1200" b="0" i="0" u="none" strike="noStrike">
                        <a:solidFill>
                          <a:srgbClr val="000000"/>
                        </a:solidFill>
                        <a:effectLst/>
                        <a:latin typeface="Times New Roman" panose="02020603050405020304" pitchFamily="18"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42438552"/>
                  </a:ext>
                </a:extLst>
              </a:tr>
              <a:tr h="203200">
                <a:tc gridSpan="3">
                  <a:txBody>
                    <a:bodyPr/>
                    <a:lstStyle/>
                    <a:p>
                      <a:pPr algn="l" fontAlgn="ctr"/>
                      <a:r>
                        <a:rPr lang="en-US" sz="1200" u="none" strike="noStrike">
                          <a:effectLst/>
                        </a:rPr>
                        <a:t>99493+99494 (76-105 minutes, CoCM Sub. Months + 30 minute add-on)</a:t>
                      </a:r>
                      <a:endParaRPr lang="en-US" sz="1200" b="0" i="0" u="none" strike="noStrike">
                        <a:solidFill>
                          <a:srgbClr val="000000"/>
                        </a:solidFill>
                        <a:effectLst/>
                        <a:latin typeface="Times New Roman" panose="02020603050405020304" pitchFamily="18"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87398499"/>
                  </a:ext>
                </a:extLst>
              </a:tr>
              <a:tr h="203200">
                <a:tc gridSpan="3">
                  <a:txBody>
                    <a:bodyPr/>
                    <a:lstStyle/>
                    <a:p>
                      <a:pPr algn="l" fontAlgn="ctr"/>
                      <a:r>
                        <a:rPr lang="en-US" sz="1200" u="none" strike="noStrike" dirty="0">
                          <a:effectLst/>
                        </a:rPr>
                        <a:t>99493+2x99494 (106+ minutes, </a:t>
                      </a:r>
                      <a:r>
                        <a:rPr lang="en-US" sz="1200" u="none" strike="noStrike" dirty="0" err="1">
                          <a:effectLst/>
                        </a:rPr>
                        <a:t>CoCM</a:t>
                      </a:r>
                      <a:r>
                        <a:rPr lang="en-US" sz="1200" u="none" strike="noStrike" dirty="0">
                          <a:effectLst/>
                        </a:rPr>
                        <a:t> Sub. Months + 2x add-on)</a:t>
                      </a:r>
                      <a:endParaRPr lang="en-US" sz="1200" b="0" i="0" u="none" strike="noStrike" dirty="0">
                        <a:solidFill>
                          <a:srgbClr val="000000"/>
                        </a:solidFill>
                        <a:effectLst/>
                        <a:latin typeface="Times New Roman" panose="02020603050405020304" pitchFamily="18"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340920097"/>
                  </a:ext>
                </a:extLst>
              </a:tr>
            </a:tbl>
          </a:graphicData>
        </a:graphic>
      </p:graphicFrame>
    </p:spTree>
    <p:extLst>
      <p:ext uri="{BB962C8B-B14F-4D97-AF65-F5344CB8AC3E}">
        <p14:creationId xmlns:p14="http://schemas.microsoft.com/office/powerpoint/2010/main" val="39465024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2485E3AF-6939-4213-855B-1C09DCDD2163}"/>
              </a:ext>
            </a:extLst>
          </p:cNvPr>
          <p:cNvSpPr>
            <a:spLocks noGrp="1"/>
          </p:cNvSpPr>
          <p:nvPr>
            <p:ph type="ctrTitle"/>
          </p:nvPr>
        </p:nvSpPr>
        <p:spPr>
          <a:xfrm>
            <a:off x="0" y="79462"/>
            <a:ext cx="12191999" cy="656476"/>
          </a:xfrm>
        </p:spPr>
        <p:txBody>
          <a:bodyPr>
            <a:noAutofit/>
          </a:bodyPr>
          <a:lstStyle/>
          <a:p>
            <a:r>
              <a:rPr lang="en-US" sz="3000" b="1" i="1" dirty="0"/>
              <a:t>IMPACT Trial: Improving Mood -- Promoting Access to Collaborative Treatment</a:t>
            </a:r>
          </a:p>
        </p:txBody>
      </p:sp>
      <p:cxnSp>
        <p:nvCxnSpPr>
          <p:cNvPr id="17" name="Straight Connector 16">
            <a:extLst>
              <a:ext uri="{FF2B5EF4-FFF2-40B4-BE49-F238E27FC236}">
                <a16:creationId xmlns:a16="http://schemas.microsoft.com/office/drawing/2014/main" id="{426A3F4B-150E-48C4-93AD-52842DC3DDD7}"/>
              </a:ext>
            </a:extLst>
          </p:cNvPr>
          <p:cNvCxnSpPr>
            <a:cxnSpLocks/>
          </p:cNvCxnSpPr>
          <p:nvPr/>
        </p:nvCxnSpPr>
        <p:spPr>
          <a:xfrm>
            <a:off x="322165" y="843187"/>
            <a:ext cx="11547670" cy="14377"/>
          </a:xfrm>
          <a:prstGeom prst="line">
            <a:avLst/>
          </a:prstGeom>
          <a:ln w="25400">
            <a:solidFill>
              <a:srgbClr val="10206B"/>
            </a:solidFill>
          </a:ln>
        </p:spPr>
        <p:style>
          <a:lnRef idx="1">
            <a:schemeClr val="accent1"/>
          </a:lnRef>
          <a:fillRef idx="0">
            <a:schemeClr val="accent1"/>
          </a:fillRef>
          <a:effectRef idx="0">
            <a:schemeClr val="accent1"/>
          </a:effectRef>
          <a:fontRef idx="minor">
            <a:schemeClr val="tx1"/>
          </a:fontRef>
        </p:style>
      </p:cxnSp>
      <p:sp>
        <p:nvSpPr>
          <p:cNvPr id="4" name="Text Box 4">
            <a:extLst>
              <a:ext uri="{FF2B5EF4-FFF2-40B4-BE49-F238E27FC236}">
                <a16:creationId xmlns:a16="http://schemas.microsoft.com/office/drawing/2014/main" id="{01B9F5E4-33CF-2F3E-2F41-2A7EC69C6148}"/>
              </a:ext>
            </a:extLst>
          </p:cNvPr>
          <p:cNvSpPr txBox="1">
            <a:spLocks noChangeArrowheads="1"/>
          </p:cNvSpPr>
          <p:nvPr>
            <p:custDataLst>
              <p:tags r:id="rId1"/>
            </p:custDataLst>
          </p:nvPr>
        </p:nvSpPr>
        <p:spPr bwMode="auto">
          <a:xfrm>
            <a:off x="2862719" y="2629626"/>
            <a:ext cx="492443" cy="3200400"/>
          </a:xfrm>
          <a:prstGeom prst="rect">
            <a:avLst/>
          </a:prstGeom>
          <a:noFill/>
          <a:ln w="9525">
            <a:noFill/>
            <a:miter lim="800000"/>
            <a:headEnd/>
            <a:tailEnd/>
          </a:ln>
        </p:spPr>
        <p:txBody>
          <a:bodyPr vert="vert270"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Percentage</a:t>
            </a:r>
          </a:p>
        </p:txBody>
      </p:sp>
      <p:sp>
        <p:nvSpPr>
          <p:cNvPr id="5" name="Text Box 5">
            <a:extLst>
              <a:ext uri="{FF2B5EF4-FFF2-40B4-BE49-F238E27FC236}">
                <a16:creationId xmlns:a16="http://schemas.microsoft.com/office/drawing/2014/main" id="{6329CE41-B988-D061-0E63-F5A39ABC60D8}"/>
              </a:ext>
            </a:extLst>
          </p:cNvPr>
          <p:cNvSpPr txBox="1">
            <a:spLocks noChangeArrowheads="1"/>
          </p:cNvSpPr>
          <p:nvPr>
            <p:custDataLst>
              <p:tags r:id="rId2"/>
            </p:custDataLst>
          </p:nvPr>
        </p:nvSpPr>
        <p:spPr bwMode="auto">
          <a:xfrm>
            <a:off x="3629612" y="6167625"/>
            <a:ext cx="4514850" cy="400110"/>
          </a:xfrm>
          <a:prstGeom prst="rect">
            <a:avLst/>
          </a:prstGeom>
          <a:noFill/>
          <a:ln w="9525">
            <a:noFill/>
            <a:miter lim="800000"/>
            <a:headEnd/>
            <a:tailEnd/>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Participating Organizations </a:t>
            </a:r>
          </a:p>
        </p:txBody>
      </p:sp>
      <p:sp>
        <p:nvSpPr>
          <p:cNvPr id="6" name="Text Box 6">
            <a:extLst>
              <a:ext uri="{FF2B5EF4-FFF2-40B4-BE49-F238E27FC236}">
                <a16:creationId xmlns:a16="http://schemas.microsoft.com/office/drawing/2014/main" id="{6F2783C6-C82D-0C3C-B59B-4C97093112C0}"/>
              </a:ext>
            </a:extLst>
          </p:cNvPr>
          <p:cNvSpPr txBox="1">
            <a:spLocks noChangeArrowheads="1"/>
          </p:cNvSpPr>
          <p:nvPr>
            <p:custDataLst>
              <p:tags r:id="rId3"/>
            </p:custDataLst>
          </p:nvPr>
        </p:nvSpPr>
        <p:spPr bwMode="auto">
          <a:xfrm>
            <a:off x="2661396" y="1912711"/>
            <a:ext cx="6400800" cy="396875"/>
          </a:xfrm>
          <a:prstGeom prst="rect">
            <a:avLst/>
          </a:prstGeom>
          <a:noFill/>
          <a:ln w="12700">
            <a:noFill/>
            <a:miter lim="800000"/>
            <a:headEnd/>
            <a:tailEnd/>
          </a:ln>
        </p:spPr>
        <p:txBody>
          <a:bodyPr>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50 % or greater improvement in depression at 12 months</a:t>
            </a:r>
          </a:p>
        </p:txBody>
      </p:sp>
      <p:sp>
        <p:nvSpPr>
          <p:cNvPr id="8" name="Text Box 4">
            <a:extLst>
              <a:ext uri="{FF2B5EF4-FFF2-40B4-BE49-F238E27FC236}">
                <a16:creationId xmlns:a16="http://schemas.microsoft.com/office/drawing/2014/main" id="{9EC6CDF7-9543-9D7F-D66F-001574140EF4}"/>
              </a:ext>
            </a:extLst>
          </p:cNvPr>
          <p:cNvSpPr txBox="1">
            <a:spLocks noChangeArrowheads="1"/>
          </p:cNvSpPr>
          <p:nvPr>
            <p:custDataLst>
              <p:tags r:id="rId4"/>
            </p:custDataLst>
          </p:nvPr>
        </p:nvSpPr>
        <p:spPr bwMode="auto">
          <a:xfrm>
            <a:off x="0" y="6582975"/>
            <a:ext cx="5462588" cy="276999"/>
          </a:xfrm>
          <a:prstGeom prst="rect">
            <a:avLst/>
          </a:prstGeom>
          <a:noFill/>
          <a:ln w="12700">
            <a:noFill/>
            <a:miter lim="800000"/>
            <a:headEnd/>
            <a:tailEnd/>
          </a:ln>
        </p:spPr>
        <p:txBody>
          <a:bodyPr>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Unützer et al., 2002, 2004</a:t>
            </a:r>
          </a:p>
        </p:txBody>
      </p:sp>
      <p:graphicFrame>
        <p:nvGraphicFramePr>
          <p:cNvPr id="9" name="Object 3">
            <a:extLst>
              <a:ext uri="{FF2B5EF4-FFF2-40B4-BE49-F238E27FC236}">
                <a16:creationId xmlns:a16="http://schemas.microsoft.com/office/drawing/2014/main" id="{5C4C0C02-A08D-8A85-662C-36220EF50BD6}"/>
              </a:ext>
            </a:extLst>
          </p:cNvPr>
          <p:cNvGraphicFramePr>
            <a:graphicFrameLocks noChangeAspect="1"/>
          </p:cNvGraphicFramePr>
          <p:nvPr>
            <p:custDataLst>
              <p:tags r:id="rId5"/>
            </p:custDataLst>
          </p:nvPr>
        </p:nvGraphicFramePr>
        <p:xfrm>
          <a:off x="3393758" y="2324826"/>
          <a:ext cx="5753100" cy="4051300"/>
        </p:xfrm>
        <a:graphic>
          <a:graphicData uri="http://schemas.openxmlformats.org/drawingml/2006/chart">
            <c:chart xmlns:c="http://schemas.openxmlformats.org/drawingml/2006/chart" xmlns:r="http://schemas.openxmlformats.org/officeDocument/2006/relationships" r:id="rId10"/>
          </a:graphicData>
        </a:graphic>
      </p:graphicFrame>
      <p:pic>
        <p:nvPicPr>
          <p:cNvPr id="10" name="Picture 12" descr="biglogo">
            <a:extLst>
              <a:ext uri="{FF2B5EF4-FFF2-40B4-BE49-F238E27FC236}">
                <a16:creationId xmlns:a16="http://schemas.microsoft.com/office/drawing/2014/main" id="{A7EAB2FA-E531-E75F-0842-886DEDEA6D09}"/>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993757" y="5730874"/>
            <a:ext cx="990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6">
            <a:extLst>
              <a:ext uri="{FF2B5EF4-FFF2-40B4-BE49-F238E27FC236}">
                <a16:creationId xmlns:a16="http://schemas.microsoft.com/office/drawing/2014/main" id="{178DDC1B-21F7-F314-43F1-EA84B8D45E1F}"/>
              </a:ext>
            </a:extLst>
          </p:cNvPr>
          <p:cNvSpPr txBox="1">
            <a:spLocks noChangeArrowheads="1"/>
          </p:cNvSpPr>
          <p:nvPr>
            <p:custDataLst>
              <p:tags r:id="rId6"/>
            </p:custDataLst>
          </p:nvPr>
        </p:nvSpPr>
        <p:spPr bwMode="auto">
          <a:xfrm>
            <a:off x="322164" y="1069676"/>
            <a:ext cx="11547670" cy="707886"/>
          </a:xfrm>
          <a:prstGeom prst="rect">
            <a:avLst/>
          </a:prstGeom>
          <a:noFill/>
          <a:ln w="12700">
            <a:noFill/>
            <a:miter lim="800000"/>
            <a:headEnd/>
            <a:tailEnd/>
          </a:ln>
        </p:spPr>
        <p:txBody>
          <a:bodyPr wrap="square">
            <a:spAutoFit/>
          </a:bodyPr>
          <a:lstStyle/>
          <a:p>
            <a:pPr marL="342900" marR="0" lvl="0" indent="-342900" algn="l" defTabSz="914400" rtl="0" eaLnBrk="0" fontAlgn="auto" latinLnBrk="0" hangingPunct="0">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Multi-center RCT of 1,801 depressed, older adults randomized to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ea"/>
                <a:cs typeface="+mn-cs"/>
              </a:rPr>
              <a:t>CoCM</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vs TAU across 8 healthcare organizations (18 clinics)</a:t>
            </a:r>
          </a:p>
        </p:txBody>
      </p:sp>
      <p:sp>
        <p:nvSpPr>
          <p:cNvPr id="2" name="Rectangle 2">
            <a:extLst>
              <a:ext uri="{FF2B5EF4-FFF2-40B4-BE49-F238E27FC236}">
                <a16:creationId xmlns:a16="http://schemas.microsoft.com/office/drawing/2014/main" id="{4509BE9F-57D8-AD11-1AF4-C28BEE5E722E}"/>
              </a:ext>
            </a:extLst>
          </p:cNvPr>
          <p:cNvSpPr txBox="1">
            <a:spLocks noChangeArrowheads="1"/>
          </p:cNvSpPr>
          <p:nvPr>
            <p:custDataLst>
              <p:tags r:id="rId7"/>
            </p:custDataLst>
          </p:nvPr>
        </p:nvSpPr>
        <p:spPr>
          <a:xfrm>
            <a:off x="0" y="3526025"/>
            <a:ext cx="12191998" cy="565893"/>
          </a:xfrm>
          <a:prstGeom prst="rect">
            <a:avLst/>
          </a:prstGeom>
          <a:solidFill>
            <a:schemeClr val="tx1">
              <a:alpha val="72000"/>
            </a:schemeClr>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000" b="1" i="0" u="none" strike="noStrike" kern="1200" cap="none" spc="0" normalizeH="0" baseline="0" noProof="0" dirty="0">
                <a:ln>
                  <a:noFill/>
                </a:ln>
                <a:solidFill>
                  <a:prstClr val="white"/>
                </a:solidFill>
                <a:effectLst/>
                <a:uLnTx/>
                <a:uFillTx/>
                <a:latin typeface="Calibri Light" panose="020F0302020204030204"/>
                <a:ea typeface="+mj-ea"/>
                <a:cs typeface="+mj-cs"/>
              </a:rPr>
              <a:t>At 12 months, twice as many patients significantly improved in </a:t>
            </a:r>
            <a:r>
              <a:rPr kumimoji="0" lang="en-US" sz="3000" b="1" i="0" u="none" strike="noStrike" kern="1200" cap="none" spc="0" normalizeH="0" baseline="0" noProof="0" dirty="0" err="1">
                <a:ln>
                  <a:noFill/>
                </a:ln>
                <a:solidFill>
                  <a:prstClr val="white"/>
                </a:solidFill>
                <a:effectLst/>
                <a:uLnTx/>
                <a:uFillTx/>
                <a:latin typeface="Calibri Light" panose="020F0302020204030204"/>
                <a:ea typeface="+mj-ea"/>
                <a:cs typeface="+mj-cs"/>
              </a:rPr>
              <a:t>CoCM</a:t>
            </a:r>
            <a:r>
              <a:rPr kumimoji="0" lang="en-US" sz="3000" b="1" i="0" u="none" strike="noStrike" kern="1200" cap="none" spc="0" normalizeH="0" baseline="0" noProof="0" dirty="0">
                <a:ln>
                  <a:noFill/>
                </a:ln>
                <a:solidFill>
                  <a:prstClr val="white"/>
                </a:solidFill>
                <a:effectLst/>
                <a:uLnTx/>
                <a:uFillTx/>
                <a:latin typeface="Calibri Light" panose="020F0302020204030204"/>
                <a:ea typeface="+mj-ea"/>
                <a:cs typeface="+mj-cs"/>
              </a:rPr>
              <a:t> vs. TAU!</a:t>
            </a:r>
          </a:p>
        </p:txBody>
      </p:sp>
    </p:spTree>
    <p:extLst>
      <p:ext uri="{BB962C8B-B14F-4D97-AF65-F5344CB8AC3E}">
        <p14:creationId xmlns:p14="http://schemas.microsoft.com/office/powerpoint/2010/main" val="6655339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2485E3AF-6939-4213-855B-1C09DCDD2163}"/>
              </a:ext>
            </a:extLst>
          </p:cNvPr>
          <p:cNvSpPr>
            <a:spLocks noGrp="1"/>
          </p:cNvSpPr>
          <p:nvPr>
            <p:ph type="ctrTitle"/>
          </p:nvPr>
        </p:nvSpPr>
        <p:spPr>
          <a:xfrm>
            <a:off x="0" y="79462"/>
            <a:ext cx="12191999" cy="656476"/>
          </a:xfrm>
        </p:spPr>
        <p:txBody>
          <a:bodyPr>
            <a:noAutofit/>
          </a:bodyPr>
          <a:lstStyle/>
          <a:p>
            <a:r>
              <a:rPr lang="en-US" sz="3000" b="1" i="1" dirty="0"/>
              <a:t>IMPACT Trial: Improving Mood -- Promoting Access to Collaborative Treatment</a:t>
            </a:r>
          </a:p>
        </p:txBody>
      </p:sp>
      <p:cxnSp>
        <p:nvCxnSpPr>
          <p:cNvPr id="17" name="Straight Connector 16">
            <a:extLst>
              <a:ext uri="{FF2B5EF4-FFF2-40B4-BE49-F238E27FC236}">
                <a16:creationId xmlns:a16="http://schemas.microsoft.com/office/drawing/2014/main" id="{426A3F4B-150E-48C4-93AD-52842DC3DDD7}"/>
              </a:ext>
            </a:extLst>
          </p:cNvPr>
          <p:cNvCxnSpPr>
            <a:cxnSpLocks/>
          </p:cNvCxnSpPr>
          <p:nvPr/>
        </p:nvCxnSpPr>
        <p:spPr>
          <a:xfrm>
            <a:off x="322165" y="843187"/>
            <a:ext cx="11547670" cy="14377"/>
          </a:xfrm>
          <a:prstGeom prst="line">
            <a:avLst/>
          </a:prstGeom>
          <a:ln w="25400">
            <a:solidFill>
              <a:srgbClr val="10206B"/>
            </a:solidFill>
          </a:ln>
        </p:spPr>
        <p:style>
          <a:lnRef idx="1">
            <a:schemeClr val="accent1"/>
          </a:lnRef>
          <a:fillRef idx="0">
            <a:schemeClr val="accent1"/>
          </a:fillRef>
          <a:effectRef idx="0">
            <a:schemeClr val="accent1"/>
          </a:effectRef>
          <a:fontRef idx="minor">
            <a:schemeClr val="tx1"/>
          </a:fontRef>
        </p:style>
      </p:cxnSp>
      <p:sp>
        <p:nvSpPr>
          <p:cNvPr id="8" name="Text Box 4">
            <a:extLst>
              <a:ext uri="{FF2B5EF4-FFF2-40B4-BE49-F238E27FC236}">
                <a16:creationId xmlns:a16="http://schemas.microsoft.com/office/drawing/2014/main" id="{9EC6CDF7-9543-9D7F-D66F-001574140EF4}"/>
              </a:ext>
            </a:extLst>
          </p:cNvPr>
          <p:cNvSpPr txBox="1">
            <a:spLocks noChangeArrowheads="1"/>
          </p:cNvSpPr>
          <p:nvPr>
            <p:custDataLst>
              <p:tags r:id="rId1"/>
            </p:custDataLst>
          </p:nvPr>
        </p:nvSpPr>
        <p:spPr bwMode="auto">
          <a:xfrm>
            <a:off x="0" y="6582975"/>
            <a:ext cx="5462588" cy="276999"/>
          </a:xfrm>
          <a:prstGeom prst="rect">
            <a:avLst/>
          </a:prstGeom>
          <a:noFill/>
          <a:ln w="12700">
            <a:noFill/>
            <a:miter lim="800000"/>
            <a:headEnd/>
            <a:tailEnd/>
          </a:ln>
        </p:spPr>
        <p:txBody>
          <a:bodyPr>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Unützer et al., 2002, 2004</a:t>
            </a:r>
          </a:p>
        </p:txBody>
      </p:sp>
      <p:pic>
        <p:nvPicPr>
          <p:cNvPr id="10" name="Picture 12" descr="biglogo">
            <a:extLst>
              <a:ext uri="{FF2B5EF4-FFF2-40B4-BE49-F238E27FC236}">
                <a16:creationId xmlns:a16="http://schemas.microsoft.com/office/drawing/2014/main" id="{A7EAB2FA-E531-E75F-0842-886DEDEA6D0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993757" y="5730874"/>
            <a:ext cx="990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6">
            <a:extLst>
              <a:ext uri="{FF2B5EF4-FFF2-40B4-BE49-F238E27FC236}">
                <a16:creationId xmlns:a16="http://schemas.microsoft.com/office/drawing/2014/main" id="{178DDC1B-21F7-F314-43F1-EA84B8D45E1F}"/>
              </a:ext>
            </a:extLst>
          </p:cNvPr>
          <p:cNvSpPr txBox="1">
            <a:spLocks noChangeArrowheads="1"/>
          </p:cNvSpPr>
          <p:nvPr>
            <p:custDataLst>
              <p:tags r:id="rId2"/>
            </p:custDataLst>
          </p:nvPr>
        </p:nvSpPr>
        <p:spPr bwMode="auto">
          <a:xfrm>
            <a:off x="322164" y="1098705"/>
            <a:ext cx="11547670" cy="4555093"/>
          </a:xfrm>
          <a:prstGeom prst="rect">
            <a:avLst/>
          </a:prstGeom>
          <a:noFill/>
          <a:ln w="12700">
            <a:noFill/>
            <a:miter lim="800000"/>
            <a:headEnd/>
            <a:tailEnd/>
          </a:ln>
        </p:spPr>
        <p:txBody>
          <a:bodyPr wrap="square">
            <a:spAutoFit/>
          </a:bodyPr>
          <a:lstStyle/>
          <a:p>
            <a:pPr marL="342900" marR="0" lvl="0" indent="-342900" algn="l" defTabSz="914400" rtl="0" eaLnBrk="0" fontAlgn="auto" latinLnBrk="0" hangingPunct="0">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Multi-center RCT of 1,801 depressed, older adults randomized to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ea"/>
                <a:cs typeface="+mn-cs"/>
              </a:rPr>
              <a:t>CoCM</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vs TAU across 8 healthcare organizations (18 clinics)</a:t>
            </a:r>
          </a:p>
          <a:p>
            <a:pPr marL="342900" marR="0" lvl="0" indent="-342900" algn="l" defTabSz="914400" rtl="0" eaLnBrk="0" fontAlgn="auto" latinLnBrk="0" hangingPunct="0">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500" b="0" i="0" u="none" strike="noStrike" kern="1200" cap="none" spc="0" normalizeH="0" baseline="0" noProof="0" dirty="0">
                <a:ln>
                  <a:noFill/>
                </a:ln>
                <a:solidFill>
                  <a:prstClr val="black"/>
                </a:solidFill>
                <a:effectLst/>
                <a:uLnTx/>
                <a:uFillTx/>
                <a:latin typeface="Calibri" panose="020F0502020204030204"/>
                <a:ea typeface="+mn-ea"/>
                <a:cs typeface="+mn-cs"/>
              </a:rPr>
              <a:t>Improved Outcomes</a:t>
            </a:r>
          </a:p>
          <a:p>
            <a:pPr marL="457200" marR="0" lvl="1" indent="0" algn="ctr" defTabSz="914400"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323975" marR="0" lvl="1" indent="-34290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2500" b="0" i="0" u="none" strike="noStrike" kern="1200" cap="none" spc="0" normalizeH="0" baseline="0" noProof="0" dirty="0">
                <a:ln>
                  <a:noFill/>
                </a:ln>
                <a:solidFill>
                  <a:prstClr val="black"/>
                </a:solidFill>
                <a:effectLst/>
                <a:uLnTx/>
                <a:uFillTx/>
                <a:latin typeface="Calibri" panose="020F0502020204030204"/>
                <a:ea typeface="+mn-ea"/>
                <a:cs typeface="+mn-cs"/>
              </a:rPr>
              <a:t>Less depression</a:t>
            </a:r>
          </a:p>
          <a:p>
            <a:pPr marL="1323975" marR="0" lvl="1" indent="-34290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2500" b="0" i="0" u="none" strike="noStrike" kern="1200" cap="none" spc="0" normalizeH="0" baseline="0" noProof="0" dirty="0">
                <a:ln>
                  <a:noFill/>
                </a:ln>
                <a:solidFill>
                  <a:prstClr val="black"/>
                </a:solidFill>
                <a:effectLst/>
                <a:uLnTx/>
                <a:uFillTx/>
                <a:latin typeface="Calibri" panose="020F0502020204030204"/>
                <a:ea typeface="+mn-ea"/>
                <a:cs typeface="+mn-cs"/>
              </a:rPr>
              <a:t>Less physical pain</a:t>
            </a:r>
          </a:p>
          <a:p>
            <a:pPr marL="1323975" marR="0" lvl="1" indent="-34290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2500" b="0" i="0" u="none" strike="noStrike" kern="1200" cap="none" spc="0" normalizeH="0" baseline="0" noProof="0" dirty="0">
                <a:ln>
                  <a:noFill/>
                </a:ln>
                <a:solidFill>
                  <a:prstClr val="black"/>
                </a:solidFill>
                <a:effectLst/>
                <a:uLnTx/>
                <a:uFillTx/>
                <a:latin typeface="Calibri" panose="020F0502020204030204"/>
                <a:ea typeface="+mn-ea"/>
                <a:cs typeface="+mn-cs"/>
              </a:rPr>
              <a:t>Better functioning</a:t>
            </a:r>
          </a:p>
          <a:p>
            <a:pPr marL="1323975" marR="0" lvl="1" indent="-34290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2500" b="0" i="0" u="none" strike="noStrike" kern="1200" cap="none" spc="0" normalizeH="0" baseline="0" noProof="0" dirty="0">
                <a:ln>
                  <a:noFill/>
                </a:ln>
                <a:solidFill>
                  <a:prstClr val="black"/>
                </a:solidFill>
                <a:effectLst/>
                <a:uLnTx/>
                <a:uFillTx/>
                <a:latin typeface="Calibri" panose="020F0502020204030204"/>
                <a:ea typeface="+mn-ea"/>
                <a:cs typeface="+mn-cs"/>
              </a:rPr>
              <a:t>Higher quality of life</a:t>
            </a:r>
          </a:p>
          <a:p>
            <a:pPr marL="342900" marR="0" lvl="0" indent="-342900" algn="l" defTabSz="914400" rtl="0" eaLnBrk="1" fontAlgn="auto" latinLnBrk="0" hangingPunct="1">
              <a:lnSpc>
                <a:spcPct val="100000"/>
              </a:lnSpc>
              <a:spcBef>
                <a:spcPts val="1800"/>
              </a:spcBef>
              <a:spcAft>
                <a:spcPts val="0"/>
              </a:spcAft>
              <a:buClrTx/>
              <a:buSzTx/>
              <a:buFont typeface="Arial" panose="020B0604020202020204" pitchFamily="34" charset="0"/>
              <a:buChar char="•"/>
              <a:tabLst/>
              <a:defRPr/>
            </a:pPr>
            <a:r>
              <a:rPr kumimoji="0" lang="en-US" sz="2500" b="0" i="0" u="none" strike="noStrike" kern="1200" cap="none" spc="0" normalizeH="0" baseline="0" noProof="0" dirty="0">
                <a:ln>
                  <a:noFill/>
                </a:ln>
                <a:solidFill>
                  <a:prstClr val="black"/>
                </a:solidFill>
                <a:effectLst/>
                <a:uLnTx/>
                <a:uFillTx/>
                <a:latin typeface="Calibri" panose="020F0502020204030204"/>
                <a:ea typeface="+mn-ea"/>
                <a:cs typeface="+mn-cs"/>
              </a:rPr>
              <a:t>Greater </a:t>
            </a:r>
            <a:r>
              <a:rPr kumimoji="0" lang="en-US" sz="2500" b="0" i="1" u="none" strike="noStrike" kern="1200" cap="none" spc="0" normalizeH="0" baseline="0" noProof="0" dirty="0">
                <a:ln>
                  <a:noFill/>
                </a:ln>
                <a:solidFill>
                  <a:prstClr val="black"/>
                </a:solidFill>
                <a:effectLst/>
                <a:uLnTx/>
                <a:uFillTx/>
                <a:latin typeface="Calibri" panose="020F0502020204030204"/>
                <a:ea typeface="+mn-ea"/>
                <a:cs typeface="+mn-cs"/>
              </a:rPr>
              <a:t>patient</a:t>
            </a:r>
            <a:r>
              <a:rPr kumimoji="0" lang="en-US" sz="2500" b="0" i="0" u="none" strike="noStrike" kern="1200" cap="none" spc="0" normalizeH="0" baseline="0" noProof="0" dirty="0">
                <a:ln>
                  <a:noFill/>
                </a:ln>
                <a:solidFill>
                  <a:prstClr val="black"/>
                </a:solidFill>
                <a:effectLst/>
                <a:uLnTx/>
                <a:uFillTx/>
                <a:latin typeface="Calibri" panose="020F0502020204030204"/>
                <a:ea typeface="+mn-ea"/>
                <a:cs typeface="+mn-cs"/>
              </a:rPr>
              <a:t> and </a:t>
            </a:r>
            <a:r>
              <a:rPr kumimoji="0" lang="en-US" sz="2500" b="0" i="1" u="none" strike="noStrike" kern="1200" cap="none" spc="0" normalizeH="0" baseline="0" noProof="0" dirty="0">
                <a:ln>
                  <a:noFill/>
                </a:ln>
                <a:solidFill>
                  <a:prstClr val="black"/>
                </a:solidFill>
                <a:effectLst/>
                <a:uLnTx/>
                <a:uFillTx/>
                <a:latin typeface="Calibri" panose="020F0502020204030204"/>
                <a:ea typeface="+mn-ea"/>
                <a:cs typeface="+mn-cs"/>
              </a:rPr>
              <a:t>provider</a:t>
            </a:r>
            <a:r>
              <a:rPr kumimoji="0" lang="en-US" sz="2500" b="0" i="0" u="none" strike="noStrike" kern="1200" cap="none" spc="0" normalizeH="0" baseline="0" noProof="0" dirty="0">
                <a:ln>
                  <a:noFill/>
                </a:ln>
                <a:solidFill>
                  <a:prstClr val="black"/>
                </a:solidFill>
                <a:effectLst/>
                <a:uLnTx/>
                <a:uFillTx/>
                <a:latin typeface="Calibri" panose="020F0502020204030204"/>
                <a:ea typeface="+mn-ea"/>
                <a:cs typeface="+mn-cs"/>
              </a:rPr>
              <a:t> satisfaction</a:t>
            </a:r>
          </a:p>
          <a:p>
            <a:pPr marL="342900" marR="0" lvl="0" indent="-342900" algn="l" defTabSz="914400" rtl="0" eaLnBrk="1" fontAlgn="auto" latinLnBrk="0" hangingPunct="1">
              <a:lnSpc>
                <a:spcPct val="100000"/>
              </a:lnSpc>
              <a:spcBef>
                <a:spcPts val="1800"/>
              </a:spcBef>
              <a:spcAft>
                <a:spcPts val="0"/>
              </a:spcAft>
              <a:buClrTx/>
              <a:buSzTx/>
              <a:buFont typeface="Arial" panose="020B0604020202020204" pitchFamily="34" charset="0"/>
              <a:buChar char="•"/>
              <a:tabLst/>
              <a:defRPr/>
            </a:pPr>
            <a:r>
              <a:rPr kumimoji="0" lang="en-US" sz="2500" b="0" i="0" u="none" strike="noStrike" kern="1200" cap="none" spc="0" normalizeH="0" baseline="0" noProof="0" dirty="0">
                <a:ln>
                  <a:noFill/>
                </a:ln>
                <a:solidFill>
                  <a:prstClr val="black"/>
                </a:solidFill>
                <a:effectLst/>
                <a:uLnTx/>
                <a:uFillTx/>
                <a:latin typeface="Calibri" panose="020F0502020204030204"/>
                <a:ea typeface="+mn-ea"/>
                <a:cs typeface="+mn-cs"/>
              </a:rPr>
              <a:t>Reduced healthcare costs</a:t>
            </a:r>
          </a:p>
        </p:txBody>
      </p:sp>
    </p:spTree>
    <p:extLst>
      <p:ext uri="{BB962C8B-B14F-4D97-AF65-F5344CB8AC3E}">
        <p14:creationId xmlns:p14="http://schemas.microsoft.com/office/powerpoint/2010/main" val="10569542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2485E3AF-6939-4213-855B-1C09DCDD2163}"/>
              </a:ext>
            </a:extLst>
          </p:cNvPr>
          <p:cNvSpPr>
            <a:spLocks noGrp="1"/>
          </p:cNvSpPr>
          <p:nvPr>
            <p:ph type="ctrTitle"/>
          </p:nvPr>
        </p:nvSpPr>
        <p:spPr>
          <a:xfrm>
            <a:off x="0" y="13636"/>
            <a:ext cx="12191999" cy="746246"/>
          </a:xfrm>
        </p:spPr>
        <p:txBody>
          <a:bodyPr>
            <a:noAutofit/>
          </a:bodyPr>
          <a:lstStyle/>
          <a:p>
            <a:r>
              <a:rPr lang="en-US" sz="3500" b="1" i="1" dirty="0"/>
              <a:t>The expanding evidence-base for </a:t>
            </a:r>
            <a:r>
              <a:rPr lang="en-US" sz="3500" b="1" i="1" dirty="0" err="1"/>
              <a:t>CoCM</a:t>
            </a:r>
            <a:endParaRPr lang="en-US" sz="3500" b="1" i="1" dirty="0"/>
          </a:p>
        </p:txBody>
      </p:sp>
      <p:cxnSp>
        <p:nvCxnSpPr>
          <p:cNvPr id="17" name="Straight Connector 16">
            <a:extLst>
              <a:ext uri="{FF2B5EF4-FFF2-40B4-BE49-F238E27FC236}">
                <a16:creationId xmlns:a16="http://schemas.microsoft.com/office/drawing/2014/main" id="{426A3F4B-150E-48C4-93AD-52842DC3DDD7}"/>
              </a:ext>
            </a:extLst>
          </p:cNvPr>
          <p:cNvCxnSpPr>
            <a:cxnSpLocks/>
          </p:cNvCxnSpPr>
          <p:nvPr/>
        </p:nvCxnSpPr>
        <p:spPr>
          <a:xfrm>
            <a:off x="322165" y="843187"/>
            <a:ext cx="11547670" cy="14377"/>
          </a:xfrm>
          <a:prstGeom prst="line">
            <a:avLst/>
          </a:prstGeom>
          <a:ln w="25400">
            <a:solidFill>
              <a:srgbClr val="10206B"/>
            </a:solidFill>
          </a:ln>
        </p:spPr>
        <p:style>
          <a:lnRef idx="1">
            <a:schemeClr val="accent1"/>
          </a:lnRef>
          <a:fillRef idx="0">
            <a:schemeClr val="accent1"/>
          </a:fillRef>
          <a:effectRef idx="0">
            <a:schemeClr val="accent1"/>
          </a:effectRef>
          <a:fontRef idx="minor">
            <a:schemeClr val="tx1"/>
          </a:fontRef>
        </p:style>
      </p:cxnSp>
      <p:sp>
        <p:nvSpPr>
          <p:cNvPr id="2" name="Rectangle 3">
            <a:extLst>
              <a:ext uri="{FF2B5EF4-FFF2-40B4-BE49-F238E27FC236}">
                <a16:creationId xmlns:a16="http://schemas.microsoft.com/office/drawing/2014/main" id="{8BD2B34E-632D-7475-0E69-36D1165A9003}"/>
              </a:ext>
            </a:extLst>
          </p:cNvPr>
          <p:cNvSpPr txBox="1">
            <a:spLocks noChangeArrowheads="1"/>
          </p:cNvSpPr>
          <p:nvPr>
            <p:custDataLst>
              <p:tags r:id="rId1"/>
            </p:custDataLst>
          </p:nvPr>
        </p:nvSpPr>
        <p:spPr>
          <a:xfrm>
            <a:off x="322165" y="1115041"/>
            <a:ext cx="11547670" cy="4571999"/>
          </a:xfrm>
          <a:prstGeom prst="rect">
            <a:avLst/>
          </a:prstGeom>
        </p:spPr>
        <p:txBody>
          <a:bodyPr>
            <a:normAutofit lnSpcReduction="10000"/>
          </a:bodyPr>
          <a:lstStyle>
            <a:lvl1pPr marL="342900" indent="-342900" algn="l" defTabSz="914400" rtl="0" eaLnBrk="1" latinLnBrk="0" hangingPunct="1">
              <a:spcBef>
                <a:spcPct val="20000"/>
              </a:spcBef>
              <a:buFont typeface="Arial" panose="020B0604020202020204" pitchFamily="34" charset="0"/>
              <a:buChar char="•"/>
              <a:defRPr sz="3200" b="1"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b="1" kern="1200">
                <a:solidFill>
                  <a:schemeClr val="tx2"/>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b="1" kern="1200">
                <a:solidFill>
                  <a:schemeClr val="tx1">
                    <a:lumMod val="65000"/>
                    <a:lumOff val="3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b="1"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b="1" kern="1200">
                <a:solidFill>
                  <a:schemeClr val="tx2"/>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80000"/>
              </a:lnSpc>
              <a:spcBef>
                <a:spcPct val="20000"/>
              </a:spcBef>
              <a:spcAft>
                <a:spcPts val="0"/>
              </a:spcAft>
              <a:buClrTx/>
              <a:buSzTx/>
              <a:buFont typeface="Arial" panose="020B0604020202020204" pitchFamily="34" charset="0"/>
              <a:buChar char="•"/>
              <a:tabLst/>
              <a:defRPr/>
            </a:pPr>
            <a:r>
              <a:rPr kumimoji="0" lang="en-US" sz="2500" b="1" i="0" u="none" strike="noStrike" kern="1200" cap="none" spc="0" normalizeH="0" baseline="0" noProof="0" dirty="0">
                <a:ln>
                  <a:noFill/>
                </a:ln>
                <a:solidFill>
                  <a:prstClr val="black"/>
                </a:solidFill>
                <a:effectLst/>
                <a:uLnTx/>
                <a:uFillTx/>
                <a:latin typeface="Calibri" panose="020F0502020204030204"/>
                <a:ea typeface="+mn-ea"/>
                <a:cs typeface="+mn-cs"/>
              </a:rPr>
              <a:t>Now over 80 Randomized Controlled Trials (RCTs)</a:t>
            </a:r>
            <a:endParaRPr kumimoji="0" lang="da-DK" sz="25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742950" marR="0" lvl="2" indent="-342900" algn="l" defTabSz="914400" rtl="0" eaLnBrk="1" fontAlgn="auto" latinLnBrk="0" hangingPunct="1">
              <a:lnSpc>
                <a:spcPct val="80000"/>
              </a:lnSpc>
              <a:spcBef>
                <a:spcPct val="20000"/>
              </a:spcBef>
              <a:spcAft>
                <a:spcPts val="0"/>
              </a:spcAft>
              <a:buClrTx/>
              <a:buSzTx/>
              <a:buFont typeface="Corbel" panose="020B0503020204020204" pitchFamily="34" charset="0"/>
              <a:buChar char="—"/>
              <a:tabLst/>
              <a:defRPr/>
            </a:pPr>
            <a:r>
              <a:rPr kumimoji="0" lang="en-US" sz="2500" b="0" i="0" u="none" strike="noStrike" kern="1200" cap="none" spc="0" normalizeH="0" baseline="0" noProof="0" dirty="0">
                <a:ln>
                  <a:noFill/>
                </a:ln>
                <a:solidFill>
                  <a:srgbClr val="44546A"/>
                </a:solidFill>
                <a:effectLst/>
                <a:uLnTx/>
                <a:uFillTx/>
                <a:latin typeface="Calibri" panose="020F0502020204030204"/>
                <a:ea typeface="+mn-ea"/>
                <a:cs typeface="+mn-cs"/>
              </a:rPr>
              <a:t>Meta analysis of Collaborative Care  for depression in primary care (US and Europe)</a:t>
            </a:r>
          </a:p>
          <a:p>
            <a:pPr marL="742950" marR="0" lvl="2" indent="-342900" algn="l" defTabSz="914400" rtl="0" eaLnBrk="1" fontAlgn="auto" latinLnBrk="0" hangingPunct="1">
              <a:lnSpc>
                <a:spcPct val="80000"/>
              </a:lnSpc>
              <a:spcBef>
                <a:spcPct val="20000"/>
              </a:spcBef>
              <a:spcAft>
                <a:spcPts val="0"/>
              </a:spcAft>
              <a:buClrTx/>
              <a:buSzTx/>
              <a:buFont typeface="Corbel" panose="020B0503020204020204" pitchFamily="34" charset="0"/>
              <a:buChar char="—"/>
              <a:tabLst/>
              <a:defRPr/>
            </a:pPr>
            <a:r>
              <a:rPr kumimoji="0" lang="en-US" sz="2500" b="1" i="0" u="none" strike="noStrike" kern="1200" cap="none" spc="0" normalizeH="0" baseline="0" noProof="0" dirty="0">
                <a:ln>
                  <a:noFill/>
                </a:ln>
                <a:solidFill>
                  <a:srgbClr val="44546A"/>
                </a:solidFill>
                <a:effectLst/>
                <a:uLnTx/>
                <a:uFillTx/>
                <a:latin typeface="Calibri" panose="020F0502020204030204"/>
                <a:ea typeface="+mn-ea"/>
                <a:cs typeface="+mn-cs"/>
                <a:sym typeface="Wingdings" panose="05000000000000000000" pitchFamily="2" charset="2"/>
              </a:rPr>
              <a:t>C</a:t>
            </a:r>
            <a:r>
              <a:rPr kumimoji="0" lang="en-US" sz="2500" b="1" i="0" u="none" strike="noStrike" kern="1200" cap="none" spc="0" normalizeH="0" baseline="0" noProof="0" dirty="0">
                <a:ln>
                  <a:noFill/>
                </a:ln>
                <a:solidFill>
                  <a:srgbClr val="44546A"/>
                </a:solidFill>
                <a:effectLst/>
                <a:uLnTx/>
                <a:uFillTx/>
                <a:latin typeface="Calibri" panose="020F0502020204030204"/>
                <a:ea typeface="+mn-ea"/>
                <a:cs typeface="+mn-cs"/>
              </a:rPr>
              <a:t>onsistently more effective than usual care</a:t>
            </a:r>
          </a:p>
          <a:p>
            <a:pPr marL="400050" marR="0" lvl="2" indent="0" algn="l" defTabSz="914400" rtl="0" eaLnBrk="1" fontAlgn="auto" latinLnBrk="0" hangingPunct="1">
              <a:lnSpc>
                <a:spcPct val="80000"/>
              </a:lnSpc>
              <a:spcBef>
                <a:spcPct val="20000"/>
              </a:spcBef>
              <a:spcAft>
                <a:spcPts val="0"/>
              </a:spcAft>
              <a:buClrTx/>
              <a:buSzTx/>
              <a:buFont typeface="Arial" panose="020B0604020202020204" pitchFamily="34" charset="0"/>
              <a:buNone/>
              <a:tabLst/>
              <a:defRPr/>
            </a:pPr>
            <a:endParaRPr kumimoji="0" lang="en-US" sz="25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a:p>
            <a:pPr marL="400050" marR="0" lvl="2" indent="0" algn="l" defTabSz="914400" rtl="0" eaLnBrk="1" fontAlgn="auto" latinLnBrk="0" hangingPunct="1">
              <a:lnSpc>
                <a:spcPct val="80000"/>
              </a:lnSpc>
              <a:spcBef>
                <a:spcPct val="20000"/>
              </a:spcBef>
              <a:spcAft>
                <a:spcPts val="0"/>
              </a:spcAft>
              <a:buClrTx/>
              <a:buSzTx/>
              <a:buFont typeface="Arial" panose="020B0604020202020204" pitchFamily="34" charset="0"/>
              <a:buNone/>
              <a:tabLst/>
              <a:defRPr/>
            </a:pPr>
            <a:endParaRPr kumimoji="0" lang="en-US" sz="25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500" b="1" i="0" u="none" strike="noStrike" kern="1200" cap="none" spc="0" normalizeH="0" baseline="0" noProof="0" dirty="0">
                <a:ln>
                  <a:noFill/>
                </a:ln>
                <a:solidFill>
                  <a:prstClr val="black"/>
                </a:solidFill>
                <a:effectLst/>
                <a:uLnTx/>
                <a:uFillTx/>
                <a:latin typeface="Calibri" panose="020F0502020204030204"/>
                <a:ea typeface="+mn-ea"/>
                <a:cs typeface="+mn-cs"/>
              </a:rPr>
              <a:t>Diverse populations, settings</a:t>
            </a:r>
            <a:endParaRPr kumimoji="0" lang="en-US" sz="25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742950" marR="0" lvl="1"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500" b="0" i="0" u="none" strike="noStrike" kern="1200" cap="none" spc="0" normalizeH="0" baseline="0" noProof="0" dirty="0">
                <a:ln>
                  <a:noFill/>
                </a:ln>
                <a:solidFill>
                  <a:srgbClr val="44546A"/>
                </a:solidFill>
                <a:effectLst/>
                <a:uLnTx/>
                <a:uFillTx/>
                <a:latin typeface="Calibri" panose="020F0502020204030204"/>
                <a:ea typeface="+mn-ea"/>
                <a:cs typeface="+mn-cs"/>
              </a:rPr>
              <a:t>Perinatal, Adolescent, Older Adults</a:t>
            </a:r>
          </a:p>
          <a:p>
            <a:pPr marL="742950" marR="0" lvl="1"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500" b="0" i="0" u="none" strike="noStrike" kern="1200" cap="none" spc="0" normalizeH="0" baseline="0" noProof="0" dirty="0">
                <a:ln>
                  <a:noFill/>
                </a:ln>
                <a:solidFill>
                  <a:srgbClr val="44546A"/>
                </a:solidFill>
                <a:effectLst/>
                <a:uLnTx/>
                <a:uFillTx/>
                <a:latin typeface="Calibri" panose="020F0502020204030204"/>
                <a:ea typeface="+mn-ea"/>
                <a:cs typeface="+mn-cs"/>
              </a:rPr>
              <a:t>Rural, Low/Middle Income countries</a:t>
            </a:r>
          </a:p>
          <a:p>
            <a:pPr marL="742950" marR="0" lvl="1"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500" b="0" i="0" u="none" strike="noStrike" kern="1200" cap="none" spc="0" normalizeH="0" baseline="0" noProof="0" dirty="0">
                <a:ln>
                  <a:noFill/>
                </a:ln>
                <a:solidFill>
                  <a:srgbClr val="44546A"/>
                </a:solidFill>
                <a:effectLst/>
                <a:uLnTx/>
                <a:uFillTx/>
                <a:latin typeface="Calibri" panose="020F0502020204030204"/>
                <a:ea typeface="+mn-ea"/>
                <a:cs typeface="+mn-cs"/>
              </a:rPr>
              <a:t>FQHCs, Low-income patients</a:t>
            </a:r>
          </a:p>
          <a:p>
            <a:pPr marL="742950" marR="0" lvl="1"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500" b="1" i="0" u="none" strike="noStrike" kern="1200" cap="none" spc="0" normalizeH="0" baseline="0" noProof="0" dirty="0">
                <a:ln>
                  <a:noFill/>
                </a:ln>
                <a:solidFill>
                  <a:srgbClr val="44546A"/>
                </a:solidFill>
                <a:effectLst/>
                <a:uLnTx/>
                <a:uFillTx/>
                <a:latin typeface="Calibri" panose="020F0502020204030204"/>
                <a:ea typeface="+mn-ea"/>
                <a:cs typeface="+mn-cs"/>
              </a:rPr>
              <a:t>Improved outcomes across </a:t>
            </a:r>
          </a:p>
          <a:p>
            <a:pPr marL="749300" marR="0" lvl="1" indent="-29210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2500" b="1" i="0" u="none" strike="noStrike" kern="1200" cap="none" spc="0" normalizeH="0" baseline="0" noProof="0" dirty="0">
                <a:ln>
                  <a:noFill/>
                </a:ln>
                <a:solidFill>
                  <a:srgbClr val="44546A"/>
                </a:solidFill>
                <a:effectLst/>
                <a:uLnTx/>
                <a:uFillTx/>
                <a:latin typeface="Calibri" panose="020F0502020204030204"/>
                <a:ea typeface="+mn-ea"/>
                <a:cs typeface="+mn-cs"/>
              </a:rPr>
              <a:t>	racial/ethnic populations	</a:t>
            </a:r>
          </a:p>
          <a:p>
            <a:pPr marL="342900" marR="0" lvl="0" indent="-342900" algn="l" defTabSz="914400" rtl="0" eaLnBrk="1" fontAlgn="auto" latinLnBrk="0" hangingPunct="1">
              <a:lnSpc>
                <a:spcPct val="80000"/>
              </a:lnSpc>
              <a:spcBef>
                <a:spcPct val="20000"/>
              </a:spcBef>
              <a:spcAft>
                <a:spcPts val="0"/>
              </a:spcAft>
              <a:buClrTx/>
              <a:buSzTx/>
              <a:buFont typeface="Arial" panose="020B0604020202020204" pitchFamily="34" charset="0"/>
              <a:buChar char="•"/>
              <a:tabLst/>
              <a:defRPr/>
            </a:pPr>
            <a:endParaRPr kumimoji="0" lang="en-US" sz="25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5A723C11-93ED-EEE4-6D95-106A9D4C074A}"/>
              </a:ext>
            </a:extLst>
          </p:cNvPr>
          <p:cNvSpPr txBox="1"/>
          <p:nvPr>
            <p:custDataLst>
              <p:tags r:id="rId2"/>
            </p:custDataLst>
          </p:nvPr>
        </p:nvSpPr>
        <p:spPr>
          <a:xfrm>
            <a:off x="0" y="6536587"/>
            <a:ext cx="59436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Archer, J. et al., 2012; </a:t>
            </a:r>
            <a:r>
              <a:rPr kumimoji="0" lang="en-US" sz="1400" b="0" i="0" u="none" strike="noStrike" kern="1200" cap="none" spc="0" normalizeH="0" baseline="0" noProof="0" dirty="0" err="1">
                <a:ln>
                  <a:noFill/>
                </a:ln>
                <a:solidFill>
                  <a:prstClr val="black"/>
                </a:solidFill>
                <a:effectLst/>
                <a:uLnTx/>
                <a:uFillTx/>
                <a:latin typeface="Calibri" panose="020F0502020204030204"/>
                <a:ea typeface="+mn-ea"/>
                <a:cs typeface="+mn-cs"/>
              </a:rPr>
              <a:t>Arean</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et al. Medical Care, 2005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graphicFrame>
        <p:nvGraphicFramePr>
          <p:cNvPr id="6" name="Object 2">
            <a:extLst>
              <a:ext uri="{FF2B5EF4-FFF2-40B4-BE49-F238E27FC236}">
                <a16:creationId xmlns:a16="http://schemas.microsoft.com/office/drawing/2014/main" id="{6AD919E7-E345-5EE7-F723-0303AB91DC5F}"/>
              </a:ext>
            </a:extLst>
          </p:cNvPr>
          <p:cNvGraphicFramePr>
            <a:graphicFrameLocks noChangeAspect="1"/>
          </p:cNvGraphicFramePr>
          <p:nvPr/>
        </p:nvGraphicFramePr>
        <p:xfrm>
          <a:off x="5786455" y="2766346"/>
          <a:ext cx="6405545" cy="3630303"/>
        </p:xfrm>
        <a:graphic>
          <a:graphicData uri="http://schemas.openxmlformats.org/drawingml/2006/chart">
            <c:chart xmlns:c="http://schemas.openxmlformats.org/drawingml/2006/chart" xmlns:r="http://schemas.openxmlformats.org/officeDocument/2006/relationships" r:id="rId5"/>
          </a:graphicData>
        </a:graphic>
      </p:graphicFrame>
      <p:sp>
        <p:nvSpPr>
          <p:cNvPr id="9" name="Text Box 5">
            <a:extLst>
              <a:ext uri="{FF2B5EF4-FFF2-40B4-BE49-F238E27FC236}">
                <a16:creationId xmlns:a16="http://schemas.microsoft.com/office/drawing/2014/main" id="{4A9CB18C-2702-8B5F-0BC1-360AEC5373A6}"/>
              </a:ext>
            </a:extLst>
          </p:cNvPr>
          <p:cNvSpPr txBox="1">
            <a:spLocks noChangeArrowheads="1"/>
          </p:cNvSpPr>
          <p:nvPr/>
        </p:nvSpPr>
        <p:spPr bwMode="auto">
          <a:xfrm>
            <a:off x="6456006" y="2626097"/>
            <a:ext cx="5413829"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1600" b="1" i="0" u="none" strike="noStrike" kern="1200" cap="none" spc="0" normalizeH="0" baseline="0" noProof="0" dirty="0">
                <a:ln>
                  <a:noFill/>
                </a:ln>
                <a:solidFill>
                  <a:prstClr val="black"/>
                </a:solidFill>
                <a:effectLst/>
                <a:uLnTx/>
                <a:uFillTx/>
                <a:latin typeface="Frutiger LT Std 55 Roman"/>
                <a:ea typeface="+mn-ea"/>
                <a:cs typeface="+mn-cs"/>
              </a:rPr>
              <a:t>50 % or greater improvement in depression at 12 months</a:t>
            </a:r>
          </a:p>
        </p:txBody>
      </p:sp>
    </p:spTree>
    <p:extLst>
      <p:ext uri="{BB962C8B-B14F-4D97-AF65-F5344CB8AC3E}">
        <p14:creationId xmlns:p14="http://schemas.microsoft.com/office/powerpoint/2010/main" val="21238369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C3A1C027-EFDC-4247-BAC2-8B72DE312CA9}"/>
              </a:ext>
            </a:extLst>
          </p:cNvPr>
          <p:cNvGraphicFramePr>
            <a:graphicFrameLocks noGrp="1"/>
          </p:cNvGraphicFramePr>
          <p:nvPr>
            <p:ph idx="1"/>
          </p:nvPr>
        </p:nvGraphicFramePr>
        <p:xfrm>
          <a:off x="1828800" y="1143000"/>
          <a:ext cx="8610600" cy="5181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601C5E60-A3B4-4F0E-A3C8-8DC21E049E55}"/>
              </a:ext>
            </a:extLst>
          </p:cNvPr>
          <p:cNvSpPr txBox="1"/>
          <p:nvPr/>
        </p:nvSpPr>
        <p:spPr>
          <a:xfrm>
            <a:off x="0" y="6460518"/>
            <a:ext cx="80010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Moise N et al. 2018.</a:t>
            </a:r>
          </a:p>
        </p:txBody>
      </p:sp>
      <p:sp>
        <p:nvSpPr>
          <p:cNvPr id="10" name="Title 1">
            <a:extLst>
              <a:ext uri="{FF2B5EF4-FFF2-40B4-BE49-F238E27FC236}">
                <a16:creationId xmlns:a16="http://schemas.microsoft.com/office/drawing/2014/main" id="{287055FF-967D-617D-D236-2303733FFCD4}"/>
              </a:ext>
            </a:extLst>
          </p:cNvPr>
          <p:cNvSpPr txBox="1">
            <a:spLocks/>
          </p:cNvSpPr>
          <p:nvPr/>
        </p:nvSpPr>
        <p:spPr>
          <a:xfrm>
            <a:off x="0" y="28150"/>
            <a:ext cx="12191999" cy="74624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500" b="1" i="1" u="none" strike="noStrike" kern="1200" cap="none" spc="0" normalizeH="0" baseline="0" noProof="0" dirty="0">
                <a:ln>
                  <a:noFill/>
                </a:ln>
                <a:solidFill>
                  <a:prstClr val="black"/>
                </a:solidFill>
                <a:effectLst/>
                <a:uLnTx/>
                <a:uFillTx/>
                <a:latin typeface="Calibri Light" panose="020F0302020204030204"/>
                <a:ea typeface="+mj-ea"/>
                <a:cs typeface="+mj-cs"/>
              </a:rPr>
              <a:t>Sustaining the </a:t>
            </a:r>
            <a:r>
              <a:rPr kumimoji="0" lang="en-US" sz="3500" b="1" i="1" u="none" strike="noStrike" kern="1200" cap="none" spc="0" normalizeH="0" baseline="0" noProof="0" dirty="0" err="1">
                <a:ln>
                  <a:noFill/>
                </a:ln>
                <a:solidFill>
                  <a:prstClr val="black"/>
                </a:solidFill>
                <a:effectLst/>
                <a:uLnTx/>
                <a:uFillTx/>
                <a:latin typeface="Calibri Light" panose="020F0302020204030204"/>
                <a:ea typeface="+mj-ea"/>
                <a:cs typeface="+mj-cs"/>
              </a:rPr>
              <a:t>CoCM</a:t>
            </a:r>
            <a:r>
              <a:rPr kumimoji="0" lang="en-US" sz="3500" b="1" i="1" u="none" strike="noStrike" kern="1200" cap="none" spc="0" normalizeH="0" baseline="0" noProof="0" dirty="0">
                <a:ln>
                  <a:noFill/>
                </a:ln>
                <a:solidFill>
                  <a:prstClr val="black"/>
                </a:solidFill>
                <a:effectLst/>
                <a:uLnTx/>
                <a:uFillTx/>
                <a:latin typeface="Calibri Light" panose="020F0302020204030204"/>
                <a:ea typeface="+mj-ea"/>
                <a:cs typeface="+mj-cs"/>
              </a:rPr>
              <a:t> in a healthcare system</a:t>
            </a:r>
          </a:p>
        </p:txBody>
      </p:sp>
      <p:cxnSp>
        <p:nvCxnSpPr>
          <p:cNvPr id="11" name="Straight Connector 10">
            <a:extLst>
              <a:ext uri="{FF2B5EF4-FFF2-40B4-BE49-F238E27FC236}">
                <a16:creationId xmlns:a16="http://schemas.microsoft.com/office/drawing/2014/main" id="{933F587B-3D2C-F6F3-2A9D-988977D9541E}"/>
              </a:ext>
            </a:extLst>
          </p:cNvPr>
          <p:cNvCxnSpPr>
            <a:cxnSpLocks/>
          </p:cNvCxnSpPr>
          <p:nvPr/>
        </p:nvCxnSpPr>
        <p:spPr>
          <a:xfrm>
            <a:off x="322165" y="843187"/>
            <a:ext cx="11547670" cy="14377"/>
          </a:xfrm>
          <a:prstGeom prst="line">
            <a:avLst/>
          </a:prstGeom>
          <a:ln w="25400">
            <a:solidFill>
              <a:srgbClr val="10206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7785984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iagram&#10;&#10;Description automatically generated">
            <a:extLst>
              <a:ext uri="{FF2B5EF4-FFF2-40B4-BE49-F238E27FC236}">
                <a16:creationId xmlns:a16="http://schemas.microsoft.com/office/drawing/2014/main" id="{DCB2364B-DB5D-3743-8CD7-7F9DB5533200}"/>
              </a:ext>
            </a:extLst>
          </p:cNvPr>
          <p:cNvPicPr>
            <a:picLocks noChangeAspect="1"/>
          </p:cNvPicPr>
          <p:nvPr/>
        </p:nvPicPr>
        <p:blipFill>
          <a:blip r:embed="rId3"/>
          <a:stretch>
            <a:fillRect/>
          </a:stretch>
        </p:blipFill>
        <p:spPr>
          <a:xfrm>
            <a:off x="6420207" y="2323363"/>
            <a:ext cx="2312043" cy="1785178"/>
          </a:xfrm>
          <a:prstGeom prst="rect">
            <a:avLst/>
          </a:prstGeom>
        </p:spPr>
      </p:pic>
      <p:grpSp>
        <p:nvGrpSpPr>
          <p:cNvPr id="25" name="Group 24">
            <a:extLst>
              <a:ext uri="{FF2B5EF4-FFF2-40B4-BE49-F238E27FC236}">
                <a16:creationId xmlns:a16="http://schemas.microsoft.com/office/drawing/2014/main" id="{213C6105-4FF0-6549-9BF1-CFFA2B22B7F5}"/>
              </a:ext>
            </a:extLst>
          </p:cNvPr>
          <p:cNvGrpSpPr/>
          <p:nvPr/>
        </p:nvGrpSpPr>
        <p:grpSpPr>
          <a:xfrm>
            <a:off x="470413" y="942164"/>
            <a:ext cx="11223461" cy="4382968"/>
            <a:chOff x="282544" y="5418413"/>
            <a:chExt cx="13706755" cy="5352740"/>
          </a:xfrm>
        </p:grpSpPr>
        <p:graphicFrame>
          <p:nvGraphicFramePr>
            <p:cNvPr id="26" name="Diagram 25">
              <a:extLst>
                <a:ext uri="{FF2B5EF4-FFF2-40B4-BE49-F238E27FC236}">
                  <a16:creationId xmlns:a16="http://schemas.microsoft.com/office/drawing/2014/main" id="{11E30955-5289-6246-A3A6-4A0306E46141}"/>
                </a:ext>
              </a:extLst>
            </p:cNvPr>
            <p:cNvGraphicFramePr/>
            <p:nvPr/>
          </p:nvGraphicFramePr>
          <p:xfrm>
            <a:off x="282544" y="5418413"/>
            <a:ext cx="13466526" cy="535274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27" name="Group 26">
              <a:extLst>
                <a:ext uri="{FF2B5EF4-FFF2-40B4-BE49-F238E27FC236}">
                  <a16:creationId xmlns:a16="http://schemas.microsoft.com/office/drawing/2014/main" id="{B7EEE30C-DE8D-244D-8AE9-1658B70FAD02}"/>
                </a:ext>
              </a:extLst>
            </p:cNvPr>
            <p:cNvGrpSpPr/>
            <p:nvPr/>
          </p:nvGrpSpPr>
          <p:grpSpPr>
            <a:xfrm>
              <a:off x="809799" y="6484631"/>
              <a:ext cx="13179500" cy="3458913"/>
              <a:chOff x="809799" y="6623176"/>
              <a:chExt cx="13179500" cy="3458913"/>
            </a:xfrm>
          </p:grpSpPr>
          <p:sp>
            <p:nvSpPr>
              <p:cNvPr id="32" name="TextBox 31">
                <a:extLst>
                  <a:ext uri="{FF2B5EF4-FFF2-40B4-BE49-F238E27FC236}">
                    <a16:creationId xmlns:a16="http://schemas.microsoft.com/office/drawing/2014/main" id="{8CCD828A-4B44-4140-BB87-52767C894020}"/>
                  </a:ext>
                </a:extLst>
              </p:cNvPr>
              <p:cNvSpPr txBox="1"/>
              <p:nvPr/>
            </p:nvSpPr>
            <p:spPr>
              <a:xfrm>
                <a:off x="7085323" y="9593451"/>
                <a:ext cx="3649512" cy="48863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prstClr val="black"/>
                    </a:solidFill>
                    <a:effectLst/>
                    <a:uLnTx/>
                    <a:uFillTx/>
                    <a:latin typeface="Calibri" panose="020F0502020204030204"/>
                    <a:ea typeface="+mn-ea"/>
                    <a:cs typeface="+mn-cs"/>
                  </a:rPr>
                  <a:t>Collaborative Care (CoCM)</a:t>
                </a:r>
              </a:p>
            </p:txBody>
          </p:sp>
          <p:grpSp>
            <p:nvGrpSpPr>
              <p:cNvPr id="33" name="Group 32">
                <a:extLst>
                  <a:ext uri="{FF2B5EF4-FFF2-40B4-BE49-F238E27FC236}">
                    <a16:creationId xmlns:a16="http://schemas.microsoft.com/office/drawing/2014/main" id="{2CE494E1-A7BB-1C49-8FE3-601E1A6B6EC8}"/>
                  </a:ext>
                </a:extLst>
              </p:cNvPr>
              <p:cNvGrpSpPr/>
              <p:nvPr/>
            </p:nvGrpSpPr>
            <p:grpSpPr>
              <a:xfrm>
                <a:off x="11578609" y="7102954"/>
                <a:ext cx="2410690" cy="2756960"/>
                <a:chOff x="12003216" y="7621868"/>
                <a:chExt cx="2410690" cy="2756960"/>
              </a:xfrm>
            </p:grpSpPr>
            <p:pic>
              <p:nvPicPr>
                <p:cNvPr id="37" name="Picture 4" descr="Emory Brain Health Center - Home | Facebook">
                  <a:hlinkClick r:id="rId9"/>
                  <a:extLst>
                    <a:ext uri="{FF2B5EF4-FFF2-40B4-BE49-F238E27FC236}">
                      <a16:creationId xmlns:a16="http://schemas.microsoft.com/office/drawing/2014/main" id="{30CB9CD5-2AF9-B14E-A8AA-69115D082FF8}"/>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b="32308"/>
                <a:stretch/>
              </p:blipFill>
              <p:spPr bwMode="auto">
                <a:xfrm>
                  <a:off x="12395964" y="9012852"/>
                  <a:ext cx="2017942" cy="1365976"/>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a:extLst>
                    <a:ext uri="{FF2B5EF4-FFF2-40B4-BE49-F238E27FC236}">
                      <a16:creationId xmlns:a16="http://schemas.microsoft.com/office/drawing/2014/main" id="{F5A7D76E-FD5A-EC4E-B417-B1935D2C7442}"/>
                    </a:ext>
                  </a:extLst>
                </p:cNvPr>
                <p:cNvSpPr/>
                <p:nvPr/>
              </p:nvSpPr>
              <p:spPr>
                <a:xfrm>
                  <a:off x="12003216" y="7621868"/>
                  <a:ext cx="2042364" cy="2042364"/>
                </a:xfrm>
                <a:prstGeom prst="rect">
                  <a:avLst/>
                </a:prstGeom>
                <a:blipFill rotWithShape="1">
                  <a:blip r:embed="rId11">
                    <a:extLst>
                      <a:ext uri="{28A0092B-C50C-407E-A947-70E740481C1C}">
                        <a14:useLocalDpi xmlns:a14="http://schemas.microsoft.com/office/drawing/2010/main" val="0"/>
                      </a:ext>
                    </a:extLst>
                  </a:blip>
                  <a:srcRect/>
                  <a:stretch>
                    <a:fillRect l="-16000" r="-16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grpSp>
          <p:grpSp>
            <p:nvGrpSpPr>
              <p:cNvPr id="34" name="Group 33">
                <a:extLst>
                  <a:ext uri="{FF2B5EF4-FFF2-40B4-BE49-F238E27FC236}">
                    <a16:creationId xmlns:a16="http://schemas.microsoft.com/office/drawing/2014/main" id="{0707F93F-1D73-EC4F-AD35-07BFCA4BB8A9}"/>
                  </a:ext>
                </a:extLst>
              </p:cNvPr>
              <p:cNvGrpSpPr/>
              <p:nvPr/>
            </p:nvGrpSpPr>
            <p:grpSpPr>
              <a:xfrm>
                <a:off x="809799" y="6623176"/>
                <a:ext cx="2103805" cy="826021"/>
                <a:chOff x="1717118" y="11298042"/>
                <a:chExt cx="2158536" cy="847510"/>
              </a:xfrm>
            </p:grpSpPr>
            <p:sp>
              <p:nvSpPr>
                <p:cNvPr id="35" name="Rectangle 34">
                  <a:extLst>
                    <a:ext uri="{FF2B5EF4-FFF2-40B4-BE49-F238E27FC236}">
                      <a16:creationId xmlns:a16="http://schemas.microsoft.com/office/drawing/2014/main" id="{30EEA9E7-563A-2B49-A5C6-5FEC04747EF3}"/>
                    </a:ext>
                  </a:extLst>
                </p:cNvPr>
                <p:cNvSpPr/>
                <p:nvPr/>
              </p:nvSpPr>
              <p:spPr>
                <a:xfrm>
                  <a:off x="1717118" y="11298042"/>
                  <a:ext cx="2158534" cy="847510"/>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6" name="Picture 35" descr="EmoryHealthcare.eps">
                  <a:extLst>
                    <a:ext uri="{FF2B5EF4-FFF2-40B4-BE49-F238E27FC236}">
                      <a16:creationId xmlns:a16="http://schemas.microsoft.com/office/drawing/2014/main" id="{934B03BA-353A-564B-ADD1-E113159C61B3}"/>
                    </a:ext>
                  </a:extLst>
                </p:cNvPr>
                <p:cNvPicPr>
                  <a:picLocks noChangeAspect="1"/>
                </p:cNvPicPr>
                <p:nvPr/>
              </p:nvPicPr>
              <p:blipFill>
                <a:blip r:embed="rId12"/>
                <a:stretch>
                  <a:fillRect/>
                </a:stretch>
              </p:blipFill>
              <p:spPr>
                <a:xfrm>
                  <a:off x="1848549" y="11298042"/>
                  <a:ext cx="2027105" cy="702070"/>
                </a:xfrm>
                <a:prstGeom prst="rect">
                  <a:avLst/>
                </a:prstGeom>
              </p:spPr>
            </p:pic>
          </p:grpSp>
        </p:grpSp>
      </p:grpSp>
      <p:sp>
        <p:nvSpPr>
          <p:cNvPr id="29" name="Title 1">
            <a:extLst>
              <a:ext uri="{FF2B5EF4-FFF2-40B4-BE49-F238E27FC236}">
                <a16:creationId xmlns:a16="http://schemas.microsoft.com/office/drawing/2014/main" id="{60628293-8A78-514B-83CC-D7CAF2C03403}"/>
              </a:ext>
            </a:extLst>
          </p:cNvPr>
          <p:cNvSpPr>
            <a:spLocks noGrp="1"/>
          </p:cNvSpPr>
          <p:nvPr>
            <p:ph type="ctrTitle"/>
          </p:nvPr>
        </p:nvSpPr>
        <p:spPr>
          <a:xfrm>
            <a:off x="1" y="92198"/>
            <a:ext cx="12191999" cy="1011024"/>
          </a:xfrm>
        </p:spPr>
        <p:txBody>
          <a:bodyPr>
            <a:noAutofit/>
          </a:bodyPr>
          <a:lstStyle/>
          <a:p>
            <a:r>
              <a:rPr lang="en-US" sz="3500" b="1" dirty="0">
                <a:latin typeface="Calibri" panose="020F0502020204030204" pitchFamily="34" charset="0"/>
                <a:cs typeface="Calibri" panose="020F0502020204030204" pitchFamily="34" charset="0"/>
              </a:rPr>
              <a:t>Emory Integrated Behavioral Health</a:t>
            </a:r>
            <a:br>
              <a:rPr lang="en-US" sz="3500" b="1" dirty="0">
                <a:latin typeface="Calibri" panose="020F0502020204030204" pitchFamily="34" charset="0"/>
                <a:cs typeface="Calibri" panose="020F0502020204030204" pitchFamily="34" charset="0"/>
              </a:rPr>
            </a:br>
            <a:r>
              <a:rPr lang="en-US" sz="3500" i="1" dirty="0">
                <a:latin typeface="Calibri" panose="020F0502020204030204" pitchFamily="34" charset="0"/>
                <a:cs typeface="Calibri" panose="020F0502020204030204" pitchFamily="34" charset="0"/>
              </a:rPr>
              <a:t>Current State</a:t>
            </a:r>
          </a:p>
        </p:txBody>
      </p:sp>
      <p:cxnSp>
        <p:nvCxnSpPr>
          <p:cNvPr id="44" name="Straight Connector 43">
            <a:extLst>
              <a:ext uri="{FF2B5EF4-FFF2-40B4-BE49-F238E27FC236}">
                <a16:creationId xmlns:a16="http://schemas.microsoft.com/office/drawing/2014/main" id="{59948405-245A-9847-8604-C549FAE27168}"/>
              </a:ext>
            </a:extLst>
          </p:cNvPr>
          <p:cNvCxnSpPr>
            <a:cxnSpLocks/>
          </p:cNvCxnSpPr>
          <p:nvPr/>
        </p:nvCxnSpPr>
        <p:spPr>
          <a:xfrm>
            <a:off x="322165" y="1168279"/>
            <a:ext cx="11547670" cy="14377"/>
          </a:xfrm>
          <a:prstGeom prst="line">
            <a:avLst/>
          </a:prstGeom>
          <a:ln w="25400">
            <a:solidFill>
              <a:srgbClr val="10206B"/>
            </a:solidFill>
          </a:ln>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a16="http://schemas.microsoft.com/office/drawing/2014/main" id="{595C8200-EDB4-BB7B-B90D-B3BDF37F4676}"/>
              </a:ext>
            </a:extLst>
          </p:cNvPr>
          <p:cNvPicPr>
            <a:picLocks noChangeAspect="1"/>
          </p:cNvPicPr>
          <p:nvPr/>
        </p:nvPicPr>
        <p:blipFill rotWithShape="1">
          <a:blip r:embed="rId13"/>
          <a:srcRect l="7906" t="3748" r="3138" b="4736"/>
          <a:stretch/>
        </p:blipFill>
        <p:spPr>
          <a:xfrm>
            <a:off x="3628315" y="2277711"/>
            <a:ext cx="2091547" cy="1856992"/>
          </a:xfrm>
          <a:prstGeom prst="rect">
            <a:avLst/>
          </a:prstGeom>
        </p:spPr>
      </p:pic>
      <p:sp>
        <p:nvSpPr>
          <p:cNvPr id="20" name="TextBox 19">
            <a:extLst>
              <a:ext uri="{FF2B5EF4-FFF2-40B4-BE49-F238E27FC236}">
                <a16:creationId xmlns:a16="http://schemas.microsoft.com/office/drawing/2014/main" id="{434B3FD1-E8EE-D138-FBA9-4EA0B985AA1B}"/>
              </a:ext>
            </a:extLst>
          </p:cNvPr>
          <p:cNvSpPr txBox="1"/>
          <p:nvPr/>
        </p:nvSpPr>
        <p:spPr>
          <a:xfrm>
            <a:off x="3903942" y="4193927"/>
            <a:ext cx="127951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prstClr val="black"/>
                </a:solidFill>
                <a:effectLst/>
                <a:uLnTx/>
                <a:uFillTx/>
                <a:latin typeface="Calibri" panose="020F0502020204030204"/>
                <a:ea typeface="+mn-ea"/>
                <a:cs typeface="+mn-cs"/>
              </a:rPr>
              <a:t>e-Consults</a:t>
            </a:r>
          </a:p>
        </p:txBody>
      </p:sp>
      <p:grpSp>
        <p:nvGrpSpPr>
          <p:cNvPr id="23" name="Group 22">
            <a:extLst>
              <a:ext uri="{FF2B5EF4-FFF2-40B4-BE49-F238E27FC236}">
                <a16:creationId xmlns:a16="http://schemas.microsoft.com/office/drawing/2014/main" id="{37C6B189-932A-3653-3050-71BD2789EBDC}"/>
              </a:ext>
            </a:extLst>
          </p:cNvPr>
          <p:cNvGrpSpPr/>
          <p:nvPr/>
        </p:nvGrpSpPr>
        <p:grpSpPr>
          <a:xfrm>
            <a:off x="2860848" y="3834388"/>
            <a:ext cx="277596" cy="1298161"/>
            <a:chOff x="5801353" y="3665724"/>
            <a:chExt cx="277596" cy="1298161"/>
          </a:xfrm>
        </p:grpSpPr>
        <p:sp>
          <p:nvSpPr>
            <p:cNvPr id="24" name="Oval 23">
              <a:extLst>
                <a:ext uri="{FF2B5EF4-FFF2-40B4-BE49-F238E27FC236}">
                  <a16:creationId xmlns:a16="http://schemas.microsoft.com/office/drawing/2014/main" id="{72BA7A70-39CA-B9D7-5FF6-A145AE4572AC}"/>
                </a:ext>
              </a:extLst>
            </p:cNvPr>
            <p:cNvSpPr/>
            <p:nvPr/>
          </p:nvSpPr>
          <p:spPr>
            <a:xfrm>
              <a:off x="5801353" y="3665724"/>
              <a:ext cx="277596" cy="284196"/>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28" name="Straight Connector 27">
              <a:extLst>
                <a:ext uri="{FF2B5EF4-FFF2-40B4-BE49-F238E27FC236}">
                  <a16:creationId xmlns:a16="http://schemas.microsoft.com/office/drawing/2014/main" id="{FD3BCE50-5AB4-AF9D-5E8C-F0E1E702FCAA}"/>
                </a:ext>
              </a:extLst>
            </p:cNvPr>
            <p:cNvCxnSpPr>
              <a:cxnSpLocks/>
            </p:cNvCxnSpPr>
            <p:nvPr/>
          </p:nvCxnSpPr>
          <p:spPr>
            <a:xfrm>
              <a:off x="5926663" y="3949920"/>
              <a:ext cx="0" cy="1013965"/>
            </a:xfrm>
            <a:prstGeom prst="line">
              <a:avLst/>
            </a:prstGeom>
          </p:spPr>
          <p:style>
            <a:lnRef idx="1">
              <a:schemeClr val="accent1"/>
            </a:lnRef>
            <a:fillRef idx="0">
              <a:schemeClr val="accent1"/>
            </a:fillRef>
            <a:effectRef idx="0">
              <a:schemeClr val="accent1"/>
            </a:effectRef>
            <a:fontRef idx="minor">
              <a:schemeClr val="tx1"/>
            </a:fontRef>
          </p:style>
        </p:cxnSp>
      </p:grpSp>
      <p:pic>
        <p:nvPicPr>
          <p:cNvPr id="5" name="Graphic 4" descr="Smart Phone with solid fill">
            <a:extLst>
              <a:ext uri="{FF2B5EF4-FFF2-40B4-BE49-F238E27FC236}">
                <a16:creationId xmlns:a16="http://schemas.microsoft.com/office/drawing/2014/main" id="{35CBABB9-565F-81C5-1569-8B008E0F22F0}"/>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rot="20589584">
            <a:off x="2542445" y="5702630"/>
            <a:ext cx="914400" cy="914400"/>
          </a:xfrm>
          <a:prstGeom prst="rect">
            <a:avLst/>
          </a:prstGeom>
        </p:spPr>
      </p:pic>
      <p:sp>
        <p:nvSpPr>
          <p:cNvPr id="30" name="TextBox 29">
            <a:extLst>
              <a:ext uri="{FF2B5EF4-FFF2-40B4-BE49-F238E27FC236}">
                <a16:creationId xmlns:a16="http://schemas.microsoft.com/office/drawing/2014/main" id="{A14F7AB5-96E3-C05F-8DC8-A6B5DB1FC68A}"/>
              </a:ext>
            </a:extLst>
          </p:cNvPr>
          <p:cNvSpPr txBox="1"/>
          <p:nvPr/>
        </p:nvSpPr>
        <p:spPr>
          <a:xfrm>
            <a:off x="6071582" y="4649802"/>
            <a:ext cx="5698769" cy="1661993"/>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700" b="0" i="1" u="none" strike="noStrike" kern="1200" cap="none" spc="0" normalizeH="0" baseline="0" noProof="0" dirty="0">
                <a:ln>
                  <a:noFill/>
                </a:ln>
                <a:solidFill>
                  <a:prstClr val="black"/>
                </a:solidFill>
                <a:effectLst/>
                <a:uLnTx/>
                <a:uFillTx/>
                <a:latin typeface="Calibri" panose="020F0502020204030204"/>
                <a:ea typeface="+mn-ea"/>
                <a:cs typeface="+mn-cs"/>
              </a:rPr>
              <a:t>Strategic implementation, stepped rollout, 4/2021</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700" b="0" i="1" u="none" strike="noStrike" kern="1200" cap="none" spc="0" normalizeH="0" baseline="0" noProof="0" dirty="0">
                <a:ln>
                  <a:noFill/>
                </a:ln>
                <a:solidFill>
                  <a:prstClr val="black"/>
                </a:solidFill>
                <a:effectLst/>
                <a:uLnTx/>
                <a:uFillTx/>
                <a:latin typeface="Calibri" panose="020F0502020204030204"/>
                <a:ea typeface="+mn-ea"/>
                <a:cs typeface="+mn-cs"/>
              </a:rPr>
              <a:t>4x Primary Care Clinics covering ~37K primary care patients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700" b="0" i="1" u="none" strike="noStrike" kern="1200" cap="none" spc="0" normalizeH="0" baseline="0" noProof="0" dirty="0">
                <a:ln>
                  <a:noFill/>
                </a:ln>
                <a:solidFill>
                  <a:prstClr val="black"/>
                </a:solidFill>
                <a:effectLst/>
                <a:uLnTx/>
                <a:uFillTx/>
                <a:latin typeface="Calibri" panose="020F0502020204030204"/>
                <a:ea typeface="+mn-ea"/>
                <a:cs typeface="+mn-cs"/>
              </a:rPr>
              <a:t>~1100 patients cared for to date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700" b="0" i="1" u="none" strike="noStrike" kern="1200" cap="none" spc="0" normalizeH="0" baseline="0" noProof="0" dirty="0" err="1">
                <a:ln>
                  <a:noFill/>
                </a:ln>
                <a:solidFill>
                  <a:prstClr val="black"/>
                </a:solidFill>
                <a:effectLst/>
                <a:uLnTx/>
                <a:uFillTx/>
                <a:latin typeface="Calibri" panose="020F0502020204030204"/>
                <a:ea typeface="+mn-ea"/>
                <a:cs typeface="+mn-cs"/>
              </a:rPr>
              <a:t>CHAMP@Emory</a:t>
            </a:r>
            <a:r>
              <a:rPr kumimoji="0" lang="en-US" sz="1700" b="0" i="1" u="none" strike="noStrike" kern="1200" cap="none" spc="0" normalizeH="0" baseline="0" noProof="0" dirty="0">
                <a:ln>
                  <a:noFill/>
                </a:ln>
                <a:solidFill>
                  <a:prstClr val="black"/>
                </a:solidFill>
                <a:effectLst/>
                <a:uLnTx/>
                <a:uFillTx/>
                <a:latin typeface="Calibri" panose="020F0502020204030204"/>
                <a:ea typeface="+mn-ea"/>
                <a:cs typeface="+mn-cs"/>
              </a:rPr>
              <a:t>: &gt;50,000 screens for OUD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700" b="0" i="1" u="none" strike="noStrike" kern="1200" cap="none" spc="0" normalizeH="0" baseline="0" noProof="0" dirty="0">
                <a:ln>
                  <a:noFill/>
                </a:ln>
                <a:solidFill>
                  <a:prstClr val="black"/>
                </a:solidFill>
                <a:effectLst/>
                <a:uLnTx/>
                <a:uFillTx/>
                <a:latin typeface="Calibri" panose="020F0502020204030204"/>
                <a:ea typeface="+mn-ea"/>
                <a:cs typeface="+mn-cs"/>
              </a:rPr>
              <a:t>Pilot implementation of </a:t>
            </a:r>
            <a:r>
              <a:rPr kumimoji="0" lang="en-US" sz="1700" b="0" i="1" u="none" strike="noStrike" kern="1200" cap="none" spc="0" normalizeH="0" baseline="0" noProof="0" dirty="0" err="1">
                <a:ln>
                  <a:noFill/>
                </a:ln>
                <a:solidFill>
                  <a:prstClr val="black"/>
                </a:solidFill>
                <a:effectLst/>
                <a:uLnTx/>
                <a:uFillTx/>
                <a:latin typeface="Calibri" panose="020F0502020204030204"/>
                <a:ea typeface="+mn-ea"/>
                <a:cs typeface="+mn-cs"/>
              </a:rPr>
              <a:t>CoCM</a:t>
            </a:r>
            <a:r>
              <a:rPr kumimoji="0" lang="en-US" sz="1700" b="0" i="1" u="none" strike="noStrike" kern="1200" cap="none" spc="0" normalizeH="0" baseline="0" noProof="0" dirty="0">
                <a:ln>
                  <a:noFill/>
                </a:ln>
                <a:solidFill>
                  <a:prstClr val="black"/>
                </a:solidFill>
                <a:effectLst/>
                <a:uLnTx/>
                <a:uFillTx/>
                <a:latin typeface="Calibri" panose="020F0502020204030204"/>
                <a:ea typeface="+mn-ea"/>
                <a:cs typeface="+mn-cs"/>
              </a:rPr>
              <a:t> for Palliative Medicine in FY2023</a:t>
            </a:r>
          </a:p>
        </p:txBody>
      </p:sp>
      <p:sp>
        <p:nvSpPr>
          <p:cNvPr id="42" name="TextBox 41">
            <a:extLst>
              <a:ext uri="{FF2B5EF4-FFF2-40B4-BE49-F238E27FC236}">
                <a16:creationId xmlns:a16="http://schemas.microsoft.com/office/drawing/2014/main" id="{94F9622F-73CD-FAEF-0FE1-F9BDA3A82EF1}"/>
              </a:ext>
            </a:extLst>
          </p:cNvPr>
          <p:cNvSpPr txBox="1"/>
          <p:nvPr/>
        </p:nvSpPr>
        <p:spPr>
          <a:xfrm>
            <a:off x="3569692" y="1757029"/>
            <a:ext cx="2311787" cy="369332"/>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Pilot phase in effect</a:t>
            </a:r>
          </a:p>
        </p:txBody>
      </p:sp>
      <p:sp>
        <p:nvSpPr>
          <p:cNvPr id="43" name="TextBox 42">
            <a:extLst>
              <a:ext uri="{FF2B5EF4-FFF2-40B4-BE49-F238E27FC236}">
                <a16:creationId xmlns:a16="http://schemas.microsoft.com/office/drawing/2014/main" id="{29C5CF63-CEAD-8C2C-9DC6-D179BD131D83}"/>
              </a:ext>
            </a:extLst>
          </p:cNvPr>
          <p:cNvSpPr txBox="1"/>
          <p:nvPr/>
        </p:nvSpPr>
        <p:spPr>
          <a:xfrm>
            <a:off x="3394724" y="5631854"/>
            <a:ext cx="2851826" cy="1138773"/>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700" b="0" i="1" u="none" strike="noStrike" kern="1200" cap="none" spc="0" normalizeH="0" baseline="0" noProof="0" dirty="0">
                <a:ln>
                  <a:noFill/>
                </a:ln>
                <a:solidFill>
                  <a:prstClr val="black"/>
                </a:solidFill>
                <a:effectLst/>
                <a:uLnTx/>
                <a:uFillTx/>
                <a:latin typeface="Calibri" panose="020F0502020204030204"/>
                <a:ea typeface="+mn-ea"/>
                <a:cs typeface="+mn-cs"/>
              </a:rPr>
              <a:t>3-Phase implementation pilot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700" b="0" i="1" u="none" strike="noStrike" kern="1200" cap="none" spc="0" normalizeH="0" baseline="0" noProof="0" dirty="0" err="1">
                <a:ln>
                  <a:noFill/>
                </a:ln>
                <a:solidFill>
                  <a:prstClr val="black"/>
                </a:solidFill>
                <a:effectLst/>
                <a:uLnTx/>
                <a:uFillTx/>
                <a:latin typeface="Calibri" panose="020F0502020204030204"/>
                <a:ea typeface="+mn-ea"/>
                <a:cs typeface="+mn-cs"/>
              </a:rPr>
              <a:t>Emory@Midtown</a:t>
            </a:r>
            <a:r>
              <a:rPr kumimoji="0" lang="en-US" sz="1700" b="0" i="1" u="none" strike="noStrike" kern="1200" cap="none" spc="0" normalizeH="0" baseline="0" noProof="0" dirty="0">
                <a:ln>
                  <a:noFill/>
                </a:ln>
                <a:solidFill>
                  <a:prstClr val="black"/>
                </a:solidFill>
                <a:effectLst/>
                <a:uLnTx/>
                <a:uFillTx/>
                <a:latin typeface="Calibri" panose="020F0502020204030204"/>
                <a:ea typeface="+mn-ea"/>
                <a:cs typeface="+mn-cs"/>
              </a:rPr>
              <a:t> Go Live 6/5/2023</a:t>
            </a:r>
          </a:p>
        </p:txBody>
      </p:sp>
      <p:pic>
        <p:nvPicPr>
          <p:cNvPr id="7" name="Graphic 6">
            <a:extLst>
              <a:ext uri="{FF2B5EF4-FFF2-40B4-BE49-F238E27FC236}">
                <a16:creationId xmlns:a16="http://schemas.microsoft.com/office/drawing/2014/main" id="{42844D65-9278-DF0B-E8C4-37097EC40479}"/>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986138" y="5256457"/>
            <a:ext cx="2000039" cy="354361"/>
          </a:xfrm>
          <a:prstGeom prst="rect">
            <a:avLst/>
          </a:prstGeom>
        </p:spPr>
      </p:pic>
    </p:spTree>
    <p:extLst>
      <p:ext uri="{BB962C8B-B14F-4D97-AF65-F5344CB8AC3E}">
        <p14:creationId xmlns:p14="http://schemas.microsoft.com/office/powerpoint/2010/main" val="19080420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287055FF-967D-617D-D236-2303733FFCD4}"/>
              </a:ext>
            </a:extLst>
          </p:cNvPr>
          <p:cNvSpPr txBox="1">
            <a:spLocks/>
          </p:cNvSpPr>
          <p:nvPr/>
        </p:nvSpPr>
        <p:spPr>
          <a:xfrm>
            <a:off x="0" y="28150"/>
            <a:ext cx="12191999" cy="74624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500" b="1" i="1" u="none" strike="noStrike" kern="1200" cap="none" spc="0" normalizeH="0" baseline="0" noProof="0" dirty="0">
                <a:ln>
                  <a:noFill/>
                </a:ln>
                <a:solidFill>
                  <a:prstClr val="black"/>
                </a:solidFill>
                <a:effectLst/>
                <a:uLnTx/>
                <a:uFillTx/>
                <a:latin typeface="Calibri Light" panose="020F0302020204030204"/>
                <a:ea typeface="+mj-ea"/>
                <a:cs typeface="+mj-cs"/>
              </a:rPr>
              <a:t>Integrated Behavioral Health: Opportunities for Research </a:t>
            </a:r>
          </a:p>
        </p:txBody>
      </p:sp>
      <p:cxnSp>
        <p:nvCxnSpPr>
          <p:cNvPr id="11" name="Straight Connector 10">
            <a:extLst>
              <a:ext uri="{FF2B5EF4-FFF2-40B4-BE49-F238E27FC236}">
                <a16:creationId xmlns:a16="http://schemas.microsoft.com/office/drawing/2014/main" id="{933F587B-3D2C-F6F3-2A9D-988977D9541E}"/>
              </a:ext>
            </a:extLst>
          </p:cNvPr>
          <p:cNvCxnSpPr>
            <a:cxnSpLocks/>
          </p:cNvCxnSpPr>
          <p:nvPr/>
        </p:nvCxnSpPr>
        <p:spPr>
          <a:xfrm>
            <a:off x="322165" y="843187"/>
            <a:ext cx="11547670" cy="14377"/>
          </a:xfrm>
          <a:prstGeom prst="line">
            <a:avLst/>
          </a:prstGeom>
          <a:ln w="25400">
            <a:solidFill>
              <a:srgbClr val="10206B"/>
            </a:solidFill>
          </a:ln>
        </p:spPr>
        <p:style>
          <a:lnRef idx="1">
            <a:schemeClr val="accent1"/>
          </a:lnRef>
          <a:fillRef idx="0">
            <a:schemeClr val="accent1"/>
          </a:fillRef>
          <a:effectRef idx="0">
            <a:schemeClr val="accent1"/>
          </a:effectRef>
          <a:fontRef idx="minor">
            <a:schemeClr val="tx1"/>
          </a:fontRef>
        </p:style>
      </p:cxnSp>
      <p:sp>
        <p:nvSpPr>
          <p:cNvPr id="4" name="Text Box 6">
            <a:extLst>
              <a:ext uri="{FF2B5EF4-FFF2-40B4-BE49-F238E27FC236}">
                <a16:creationId xmlns:a16="http://schemas.microsoft.com/office/drawing/2014/main" id="{7174FF2B-1142-10C4-A35A-C1EB239999AB}"/>
              </a:ext>
            </a:extLst>
          </p:cNvPr>
          <p:cNvSpPr txBox="1">
            <a:spLocks noChangeArrowheads="1"/>
          </p:cNvSpPr>
          <p:nvPr>
            <p:custDataLst>
              <p:tags r:id="rId1"/>
            </p:custDataLst>
          </p:nvPr>
        </p:nvSpPr>
        <p:spPr bwMode="auto">
          <a:xfrm>
            <a:off x="322164" y="1069677"/>
            <a:ext cx="11547670" cy="1631216"/>
          </a:xfrm>
          <a:prstGeom prst="rect">
            <a:avLst/>
          </a:prstGeom>
          <a:noFill/>
          <a:ln w="12700">
            <a:noFill/>
            <a:miter lim="800000"/>
            <a:headEnd/>
            <a:tailEnd/>
          </a:ln>
        </p:spPr>
        <p:txBody>
          <a:bodyPr wrap="square">
            <a:spAutoFit/>
          </a:bodyPr>
          <a:lstStyle/>
          <a:p>
            <a:pPr marL="342900" marR="0" lvl="0" indent="-342900" algn="l" defTabSz="914400" rtl="0" eaLnBrk="0" fontAlgn="auto" latinLnBrk="0" hangingPunct="0">
              <a:lnSpc>
                <a:spcPct val="100000"/>
              </a:lnSpc>
              <a:spcBef>
                <a:spcPts val="0"/>
              </a:spcBef>
              <a:spcAft>
                <a:spcPts val="0"/>
              </a:spcAft>
              <a:buClrTx/>
              <a:buSzTx/>
              <a:buFont typeface="Arial" panose="020B0604020202020204" pitchFamily="34" charset="0"/>
              <a:buChar char="•"/>
              <a:tabLst/>
              <a:defRPr/>
            </a:pPr>
            <a:r>
              <a:rPr kumimoji="0" lang="en-US" sz="2500" b="1" i="1" u="none" strike="noStrike" kern="1200" cap="none" spc="0" normalizeH="0" baseline="0" noProof="0" dirty="0">
                <a:ln>
                  <a:noFill/>
                </a:ln>
                <a:solidFill>
                  <a:prstClr val="black"/>
                </a:solidFill>
                <a:effectLst/>
                <a:uLnTx/>
                <a:uFillTx/>
                <a:latin typeface="Calibri" panose="020F0502020204030204"/>
                <a:ea typeface="+mn-ea"/>
                <a:cs typeface="+mn-cs"/>
              </a:rPr>
              <a:t>Collaborative Care as a testing ground for new primary care-based interventions:</a:t>
            </a:r>
          </a:p>
          <a:p>
            <a:pPr marL="800100" marR="0" lvl="1" indent="-342900" algn="l" defTabSz="914400" rtl="0" eaLnBrk="0" fontAlgn="auto" latinLnBrk="0" hangingPunct="0">
              <a:lnSpc>
                <a:spcPct val="100000"/>
              </a:lnSpc>
              <a:spcBef>
                <a:spcPts val="0"/>
              </a:spcBef>
              <a:spcAft>
                <a:spcPts val="0"/>
              </a:spcAft>
              <a:buClrTx/>
              <a:buSzTx/>
              <a:buFont typeface="Courier New" panose="02070309020205020404" pitchFamily="49" charset="0"/>
              <a:buChar char="o"/>
              <a:tabLst/>
              <a:defRPr/>
            </a:pPr>
            <a:r>
              <a:rPr kumimoji="0" lang="en-US" sz="2500" b="0" i="0" u="none" strike="noStrike" kern="1200" cap="none" spc="0" normalizeH="0" baseline="0" noProof="0" dirty="0">
                <a:ln>
                  <a:noFill/>
                </a:ln>
                <a:solidFill>
                  <a:prstClr val="black"/>
                </a:solidFill>
                <a:effectLst/>
                <a:uLnTx/>
                <a:uFillTx/>
                <a:latin typeface="Calibri" panose="020F0502020204030204"/>
                <a:ea typeface="+mn-ea"/>
                <a:cs typeface="+mn-cs"/>
              </a:rPr>
              <a:t>Efficacy of new psychotherapies</a:t>
            </a:r>
          </a:p>
          <a:p>
            <a:pPr marL="800100" marR="0" lvl="1" indent="-342900" algn="l" defTabSz="914400" rtl="0" eaLnBrk="0" fontAlgn="auto" latinLnBrk="0" hangingPunct="0">
              <a:lnSpc>
                <a:spcPct val="100000"/>
              </a:lnSpc>
              <a:spcBef>
                <a:spcPts val="0"/>
              </a:spcBef>
              <a:spcAft>
                <a:spcPts val="0"/>
              </a:spcAft>
              <a:buClrTx/>
              <a:buSzTx/>
              <a:buFont typeface="Courier New" panose="02070309020205020404" pitchFamily="49" charset="0"/>
              <a:buChar char="o"/>
              <a:tabLst/>
              <a:defRPr/>
            </a:pPr>
            <a:r>
              <a:rPr kumimoji="0" lang="en-US" sz="2500" b="0" i="0" u="none" strike="noStrike" kern="1200" cap="none" spc="0" normalizeH="0" baseline="0" noProof="0" dirty="0">
                <a:ln>
                  <a:noFill/>
                </a:ln>
                <a:solidFill>
                  <a:prstClr val="black"/>
                </a:solidFill>
                <a:effectLst/>
                <a:uLnTx/>
                <a:uFillTx/>
                <a:latin typeface="Calibri" panose="020F0502020204030204"/>
                <a:ea typeface="+mn-ea"/>
                <a:cs typeface="+mn-cs"/>
              </a:rPr>
              <a:t>Efficacy of new models of prevention (e.g. suicide prevention)</a:t>
            </a:r>
          </a:p>
          <a:p>
            <a:pPr marL="800100" marR="0" lvl="1" indent="-342900" algn="l" defTabSz="914400" rtl="0" eaLnBrk="0" fontAlgn="auto" latinLnBrk="0" hangingPunct="0">
              <a:lnSpc>
                <a:spcPct val="100000"/>
              </a:lnSpc>
              <a:spcBef>
                <a:spcPts val="0"/>
              </a:spcBef>
              <a:spcAft>
                <a:spcPts val="0"/>
              </a:spcAft>
              <a:buClrTx/>
              <a:buSzTx/>
              <a:buFont typeface="Courier New" panose="02070309020205020404" pitchFamily="49" charset="0"/>
              <a:buChar char="o"/>
              <a:tabLst/>
              <a:defRPr/>
            </a:pPr>
            <a:r>
              <a:rPr kumimoji="0" lang="en-US" sz="2500" b="0" i="0" u="none" strike="noStrike" kern="1200" cap="none" spc="0" normalizeH="0" baseline="0" noProof="0" dirty="0">
                <a:ln>
                  <a:noFill/>
                </a:ln>
                <a:solidFill>
                  <a:prstClr val="black"/>
                </a:solidFill>
                <a:effectLst/>
                <a:uLnTx/>
                <a:uFillTx/>
                <a:latin typeface="Calibri" panose="020F0502020204030204"/>
                <a:ea typeface="+mn-ea"/>
                <a:cs typeface="+mn-cs"/>
              </a:rPr>
              <a:t>Efficacy of new </a:t>
            </a:r>
            <a:r>
              <a:rPr kumimoji="0" lang="en-US" sz="2500" b="0" i="1" u="none" strike="noStrike" kern="1200" cap="none" spc="0" normalizeH="0" baseline="0" noProof="0" dirty="0">
                <a:ln>
                  <a:noFill/>
                </a:ln>
                <a:solidFill>
                  <a:prstClr val="black"/>
                </a:solidFill>
                <a:effectLst/>
                <a:uLnTx/>
                <a:uFillTx/>
                <a:latin typeface="Calibri" panose="020F0502020204030204"/>
                <a:ea typeface="+mn-ea"/>
                <a:cs typeface="+mn-cs"/>
              </a:rPr>
              <a:t>technologies</a:t>
            </a:r>
            <a:r>
              <a:rPr kumimoji="0" lang="en-US" sz="2500" b="0" i="0" u="none" strike="noStrike" kern="1200" cap="none" spc="0" normalizeH="0" baseline="0" noProof="0" dirty="0">
                <a:ln>
                  <a:noFill/>
                </a:ln>
                <a:solidFill>
                  <a:prstClr val="black"/>
                </a:solidFill>
                <a:effectLst/>
                <a:uLnTx/>
                <a:uFillTx/>
                <a:latin typeface="Calibri" panose="020F0502020204030204"/>
                <a:ea typeface="+mn-ea"/>
                <a:cs typeface="+mn-cs"/>
              </a:rPr>
              <a:t> to support </a:t>
            </a:r>
            <a:r>
              <a:rPr kumimoji="0" lang="en-US" sz="2500" b="0" i="0" u="none" strike="noStrike" kern="1200" cap="none" spc="0" normalizeH="0" baseline="0" noProof="0" dirty="0" err="1">
                <a:ln>
                  <a:noFill/>
                </a:ln>
                <a:solidFill>
                  <a:prstClr val="black"/>
                </a:solidFill>
                <a:effectLst/>
                <a:uLnTx/>
                <a:uFillTx/>
                <a:latin typeface="Calibri" panose="020F0502020204030204"/>
                <a:ea typeface="+mn-ea"/>
                <a:cs typeface="+mn-cs"/>
              </a:rPr>
              <a:t>CoCM</a:t>
            </a:r>
            <a:endParaRPr kumimoji="0" lang="en-US" sz="25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0D4E2233-4C08-A9F7-9B9A-13E766D5609D}"/>
              </a:ext>
            </a:extLst>
          </p:cNvPr>
          <p:cNvSpPr txBox="1"/>
          <p:nvPr/>
        </p:nvSpPr>
        <p:spPr>
          <a:xfrm>
            <a:off x="322164" y="3023747"/>
            <a:ext cx="11547669" cy="2015936"/>
          </a:xfrm>
          <a:prstGeom prst="rect">
            <a:avLst/>
          </a:prstGeom>
          <a:noFill/>
        </p:spPr>
        <p:txBody>
          <a:bodyPr wrap="square">
            <a:spAutoFit/>
          </a:bodyPr>
          <a:lstStyle/>
          <a:p>
            <a:pPr marL="357187" marR="0" lvl="1" indent="-342900" algn="l" defTabSz="914400" rtl="0" eaLnBrk="0" fontAlgn="auto" latinLnBrk="0" hangingPunct="0">
              <a:lnSpc>
                <a:spcPct val="100000"/>
              </a:lnSpc>
              <a:spcBef>
                <a:spcPts val="0"/>
              </a:spcBef>
              <a:spcAft>
                <a:spcPts val="0"/>
              </a:spcAft>
              <a:buClrTx/>
              <a:buSzTx/>
              <a:buFont typeface="Arial" panose="020B0604020202020204" pitchFamily="34" charset="0"/>
              <a:buChar char="•"/>
              <a:tabLst/>
              <a:defRPr/>
            </a:pPr>
            <a:r>
              <a:rPr kumimoji="0" lang="en-US" sz="2500" b="1" i="1" u="none" strike="noStrike" kern="1200" cap="none" spc="0" normalizeH="0" baseline="0" noProof="0" dirty="0">
                <a:ln>
                  <a:noFill/>
                </a:ln>
                <a:solidFill>
                  <a:prstClr val="black"/>
                </a:solidFill>
                <a:effectLst/>
                <a:uLnTx/>
                <a:uFillTx/>
                <a:latin typeface="Calibri" panose="020F0502020204030204"/>
                <a:ea typeface="+mn-ea"/>
                <a:cs typeface="+mn-cs"/>
              </a:rPr>
              <a:t>Application of the established model in novel patient populations: </a:t>
            </a:r>
          </a:p>
          <a:p>
            <a:pPr marL="800100" marR="0" lvl="1" indent="-342900" algn="l" defTabSz="914400" rtl="0" eaLnBrk="0" fontAlgn="auto" latinLnBrk="0" hangingPunct="0">
              <a:lnSpc>
                <a:spcPct val="100000"/>
              </a:lnSpc>
              <a:spcBef>
                <a:spcPts val="0"/>
              </a:spcBef>
              <a:spcAft>
                <a:spcPts val="0"/>
              </a:spcAft>
              <a:buClrTx/>
              <a:buSzTx/>
              <a:buFont typeface="Courier New" panose="02070309020205020404" pitchFamily="49" charset="0"/>
              <a:buChar char="o"/>
              <a:tabLst/>
              <a:defRPr/>
            </a:pPr>
            <a:r>
              <a:rPr kumimoji="0" lang="en-US" sz="2500" b="0" i="0" u="none" strike="noStrike" kern="1200" cap="none" spc="0" normalizeH="0" baseline="0" noProof="0" dirty="0">
                <a:ln>
                  <a:noFill/>
                </a:ln>
                <a:solidFill>
                  <a:prstClr val="black"/>
                </a:solidFill>
                <a:effectLst/>
                <a:uLnTx/>
                <a:uFillTx/>
                <a:latin typeface="Calibri" panose="020F0502020204030204"/>
                <a:ea typeface="+mn-ea"/>
                <a:cs typeface="+mn-cs"/>
              </a:rPr>
              <a:t>Identification and management of </a:t>
            </a:r>
            <a:r>
              <a:rPr kumimoji="0" lang="en-US" sz="2500" b="1" i="0" u="none" strike="noStrike" kern="1200" cap="none" spc="0" normalizeH="0" baseline="0" noProof="0" dirty="0">
                <a:ln>
                  <a:noFill/>
                </a:ln>
                <a:solidFill>
                  <a:prstClr val="black"/>
                </a:solidFill>
                <a:effectLst/>
                <a:uLnTx/>
                <a:uFillTx/>
                <a:latin typeface="Calibri" panose="020F0502020204030204"/>
                <a:ea typeface="+mn-ea"/>
                <a:cs typeface="+mn-cs"/>
              </a:rPr>
              <a:t>opioid use disorder (OUD) in primary care (CHAMP Trial, NCT04600414)</a:t>
            </a:r>
          </a:p>
          <a:p>
            <a:pPr marL="800100" marR="0" lvl="1" indent="-342900" algn="l" defTabSz="914400" rtl="0" eaLnBrk="0" fontAlgn="auto" latinLnBrk="0" hangingPunct="0">
              <a:lnSpc>
                <a:spcPct val="100000"/>
              </a:lnSpc>
              <a:spcBef>
                <a:spcPts val="0"/>
              </a:spcBef>
              <a:spcAft>
                <a:spcPts val="0"/>
              </a:spcAft>
              <a:buClrTx/>
              <a:buSzTx/>
              <a:buFont typeface="Courier New" panose="02070309020205020404" pitchFamily="49" charset="0"/>
              <a:buChar char="o"/>
              <a:tabLst/>
              <a:defRPr/>
            </a:pPr>
            <a:r>
              <a:rPr kumimoji="0" lang="en-US" sz="2500" b="0" i="0" u="none" strike="noStrike" kern="1200" cap="none" spc="0" normalizeH="0" baseline="0" noProof="0" dirty="0">
                <a:ln>
                  <a:noFill/>
                </a:ln>
                <a:solidFill>
                  <a:prstClr val="black"/>
                </a:solidFill>
                <a:effectLst/>
                <a:uLnTx/>
                <a:uFillTx/>
                <a:latin typeface="Calibri" panose="020F0502020204030204"/>
                <a:ea typeface="+mn-ea"/>
                <a:cs typeface="+mn-cs"/>
              </a:rPr>
              <a:t>Collaborative Care for improved pain and functional outcomes in </a:t>
            </a:r>
            <a:r>
              <a:rPr kumimoji="0" lang="en-US" sz="2500" b="1" i="0" u="none" strike="noStrike" kern="1200" cap="none" spc="0" normalizeH="0" baseline="0" noProof="0" dirty="0">
                <a:ln>
                  <a:noFill/>
                </a:ln>
                <a:solidFill>
                  <a:prstClr val="black"/>
                </a:solidFill>
                <a:effectLst/>
                <a:uLnTx/>
                <a:uFillTx/>
                <a:latin typeface="Calibri" panose="020F0502020204030204"/>
                <a:ea typeface="+mn-ea"/>
                <a:cs typeface="+mn-cs"/>
              </a:rPr>
              <a:t>Palliative Medicine</a:t>
            </a:r>
          </a:p>
        </p:txBody>
      </p:sp>
      <p:sp>
        <p:nvSpPr>
          <p:cNvPr id="12" name="TextBox 11">
            <a:extLst>
              <a:ext uri="{FF2B5EF4-FFF2-40B4-BE49-F238E27FC236}">
                <a16:creationId xmlns:a16="http://schemas.microsoft.com/office/drawing/2014/main" id="{116D56B9-344C-2BF0-053F-EF47D2FB1475}"/>
              </a:ext>
            </a:extLst>
          </p:cNvPr>
          <p:cNvSpPr txBox="1"/>
          <p:nvPr/>
        </p:nvSpPr>
        <p:spPr>
          <a:xfrm>
            <a:off x="322163" y="5362537"/>
            <a:ext cx="11547670" cy="1246495"/>
          </a:xfrm>
          <a:prstGeom prst="rect">
            <a:avLst/>
          </a:prstGeom>
          <a:noFill/>
        </p:spPr>
        <p:txBody>
          <a:bodyPr wrap="square">
            <a:spAutoFit/>
          </a:bodyPr>
          <a:lstStyle/>
          <a:p>
            <a:pPr marL="403225" marR="0" lvl="1" indent="-388938" algn="l" defTabSz="914400" rtl="0" eaLnBrk="0" fontAlgn="auto" latinLnBrk="0" hangingPunct="0">
              <a:lnSpc>
                <a:spcPct val="100000"/>
              </a:lnSpc>
              <a:spcBef>
                <a:spcPts val="0"/>
              </a:spcBef>
              <a:spcAft>
                <a:spcPts val="0"/>
              </a:spcAft>
              <a:buClrTx/>
              <a:buSzTx/>
              <a:buFont typeface="Arial" panose="020B0604020202020204" pitchFamily="34" charset="0"/>
              <a:buChar char="•"/>
              <a:tabLst/>
              <a:defRPr/>
            </a:pPr>
            <a:r>
              <a:rPr kumimoji="0" lang="en-US" sz="2500" b="1" i="1" u="none" strike="noStrike" kern="1200" cap="none" spc="0" normalizeH="0" baseline="0" noProof="0" dirty="0">
                <a:ln>
                  <a:noFill/>
                </a:ln>
                <a:solidFill>
                  <a:prstClr val="black"/>
                </a:solidFill>
                <a:effectLst/>
                <a:uLnTx/>
                <a:uFillTx/>
                <a:latin typeface="Calibri" panose="020F0502020204030204"/>
                <a:ea typeface="+mn-ea"/>
                <a:cs typeface="+mn-cs"/>
              </a:rPr>
              <a:t>Vehicle for testing implementation outcomes in a complex-healthcare system:</a:t>
            </a:r>
          </a:p>
          <a:p>
            <a:pPr marL="860425" marR="0" lvl="2" indent="-388938" algn="l" defTabSz="914400" rtl="0" eaLnBrk="0" fontAlgn="auto" latinLnBrk="0" hangingPunct="0">
              <a:lnSpc>
                <a:spcPct val="100000"/>
              </a:lnSpc>
              <a:spcBef>
                <a:spcPts val="0"/>
              </a:spcBef>
              <a:spcAft>
                <a:spcPts val="0"/>
              </a:spcAft>
              <a:buClrTx/>
              <a:buSzTx/>
              <a:buFont typeface="Courier New" panose="02070309020205020404" pitchFamily="49" charset="0"/>
              <a:buChar char="o"/>
              <a:tabLst/>
              <a:defRPr/>
            </a:pPr>
            <a:r>
              <a:rPr kumimoji="0" lang="en-US" sz="2500" b="0" i="1" u="none" strike="noStrike" kern="1200" cap="none" spc="0" normalizeH="0" baseline="0" noProof="0" dirty="0">
                <a:ln>
                  <a:noFill/>
                </a:ln>
                <a:solidFill>
                  <a:prstClr val="black"/>
                </a:solidFill>
                <a:effectLst/>
                <a:uLnTx/>
                <a:uFillTx/>
                <a:latin typeface="Calibri" panose="020F0502020204030204"/>
                <a:ea typeface="+mn-ea"/>
                <a:cs typeface="+mn-cs"/>
              </a:rPr>
              <a:t>Combined implementation-effectiveness trial of </a:t>
            </a:r>
            <a:r>
              <a:rPr kumimoji="0" lang="en-US" sz="2500" b="0" i="1" u="none" strike="noStrike" kern="1200" cap="none" spc="0" normalizeH="0" baseline="0" noProof="0" dirty="0" err="1">
                <a:ln>
                  <a:noFill/>
                </a:ln>
                <a:solidFill>
                  <a:prstClr val="black"/>
                </a:solidFill>
                <a:effectLst/>
                <a:uLnTx/>
                <a:uFillTx/>
                <a:latin typeface="Calibri" panose="020F0502020204030204"/>
                <a:ea typeface="+mn-ea"/>
                <a:cs typeface="+mn-cs"/>
              </a:rPr>
              <a:t>CoCM</a:t>
            </a:r>
            <a:r>
              <a:rPr kumimoji="0" lang="en-US" sz="2500" b="0" i="1" u="none" strike="noStrike" kern="1200" cap="none" spc="0" normalizeH="0" baseline="0" noProof="0" dirty="0">
                <a:ln>
                  <a:noFill/>
                </a:ln>
                <a:solidFill>
                  <a:prstClr val="black"/>
                </a:solidFill>
                <a:effectLst/>
                <a:uLnTx/>
                <a:uFillTx/>
                <a:latin typeface="Calibri" panose="020F0502020204030204"/>
                <a:ea typeface="+mn-ea"/>
                <a:cs typeface="+mn-cs"/>
              </a:rPr>
              <a:t> as a suicide prevention strategy in primary care</a:t>
            </a:r>
          </a:p>
        </p:txBody>
      </p:sp>
    </p:spTree>
    <p:extLst>
      <p:ext uri="{BB962C8B-B14F-4D97-AF65-F5344CB8AC3E}">
        <p14:creationId xmlns:p14="http://schemas.microsoft.com/office/powerpoint/2010/main" val="7652247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1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EAB0B0-0BB2-6F4E-A092-B40B19A004B7}"/>
              </a:ext>
            </a:extLst>
          </p:cNvPr>
          <p:cNvSpPr>
            <a:spLocks noGrp="1"/>
          </p:cNvSpPr>
          <p:nvPr>
            <p:ph type="ctrTitle"/>
          </p:nvPr>
        </p:nvSpPr>
        <p:spPr>
          <a:xfrm>
            <a:off x="0" y="143983"/>
            <a:ext cx="12192000" cy="1181956"/>
          </a:xfrm>
        </p:spPr>
        <p:txBody>
          <a:bodyPr>
            <a:noAutofit/>
          </a:bodyPr>
          <a:lstStyle/>
          <a:p>
            <a:br>
              <a:rPr lang="en-US" dirty="0"/>
            </a:br>
            <a:r>
              <a:rPr lang="en-US" dirty="0">
                <a:solidFill>
                  <a:srgbClr val="10206B"/>
                </a:solidFill>
              </a:rPr>
              <a:t>@</a:t>
            </a:r>
          </a:p>
        </p:txBody>
      </p:sp>
      <p:pic>
        <p:nvPicPr>
          <p:cNvPr id="13" name="Picture 12" descr="EmoryHealthcare.eps">
            <a:extLst>
              <a:ext uri="{FF2B5EF4-FFF2-40B4-BE49-F238E27FC236}">
                <a16:creationId xmlns:a16="http://schemas.microsoft.com/office/drawing/2014/main" id="{84494586-D4DF-E548-B165-87361E57214E}"/>
              </a:ext>
            </a:extLst>
          </p:cNvPr>
          <p:cNvPicPr>
            <a:picLocks noChangeAspect="1"/>
          </p:cNvPicPr>
          <p:nvPr/>
        </p:nvPicPr>
        <p:blipFill>
          <a:blip r:embed="rId2"/>
          <a:stretch>
            <a:fillRect/>
          </a:stretch>
        </p:blipFill>
        <p:spPr>
          <a:xfrm>
            <a:off x="6596216" y="441128"/>
            <a:ext cx="2666593" cy="923551"/>
          </a:xfrm>
          <a:prstGeom prst="rect">
            <a:avLst/>
          </a:prstGeom>
        </p:spPr>
      </p:pic>
      <p:pic>
        <p:nvPicPr>
          <p:cNvPr id="3" name="Picture 2">
            <a:extLst>
              <a:ext uri="{FF2B5EF4-FFF2-40B4-BE49-F238E27FC236}">
                <a16:creationId xmlns:a16="http://schemas.microsoft.com/office/drawing/2014/main" id="{03018ED2-D513-DD46-BAB9-07FE57D2E974}"/>
              </a:ext>
            </a:extLst>
          </p:cNvPr>
          <p:cNvPicPr>
            <a:picLocks noChangeAspect="1"/>
          </p:cNvPicPr>
          <p:nvPr/>
        </p:nvPicPr>
        <p:blipFill>
          <a:blip r:embed="rId3"/>
          <a:stretch>
            <a:fillRect/>
          </a:stretch>
        </p:blipFill>
        <p:spPr>
          <a:xfrm>
            <a:off x="173547" y="1737242"/>
            <a:ext cx="11844896" cy="4494269"/>
          </a:xfrm>
          <a:prstGeom prst="rect">
            <a:avLst/>
          </a:prstGeom>
        </p:spPr>
      </p:pic>
      <p:pic>
        <p:nvPicPr>
          <p:cNvPr id="7" name="Picture 6">
            <a:extLst>
              <a:ext uri="{FF2B5EF4-FFF2-40B4-BE49-F238E27FC236}">
                <a16:creationId xmlns:a16="http://schemas.microsoft.com/office/drawing/2014/main" id="{FFCF37D6-7053-0541-8139-4F2A6AFC00E8}"/>
              </a:ext>
            </a:extLst>
          </p:cNvPr>
          <p:cNvPicPr>
            <a:picLocks noChangeAspect="1"/>
          </p:cNvPicPr>
          <p:nvPr/>
        </p:nvPicPr>
        <p:blipFill rotWithShape="1">
          <a:blip r:embed="rId3"/>
          <a:srcRect l="78358" r="2756" b="69195"/>
          <a:stretch/>
        </p:blipFill>
        <p:spPr>
          <a:xfrm>
            <a:off x="2974339" y="58056"/>
            <a:ext cx="2621447" cy="1622287"/>
          </a:xfrm>
          <a:prstGeom prst="rect">
            <a:avLst/>
          </a:prstGeom>
        </p:spPr>
      </p:pic>
      <p:cxnSp>
        <p:nvCxnSpPr>
          <p:cNvPr id="9" name="Straight Connector 8">
            <a:extLst>
              <a:ext uri="{FF2B5EF4-FFF2-40B4-BE49-F238E27FC236}">
                <a16:creationId xmlns:a16="http://schemas.microsoft.com/office/drawing/2014/main" id="{19F58C3E-C739-F046-857E-663ADBA15179}"/>
              </a:ext>
            </a:extLst>
          </p:cNvPr>
          <p:cNvCxnSpPr>
            <a:cxnSpLocks/>
          </p:cNvCxnSpPr>
          <p:nvPr/>
        </p:nvCxnSpPr>
        <p:spPr>
          <a:xfrm>
            <a:off x="1114533" y="1659761"/>
            <a:ext cx="9962924" cy="0"/>
          </a:xfrm>
          <a:prstGeom prst="line">
            <a:avLst/>
          </a:prstGeom>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312991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5342" y="62459"/>
            <a:ext cx="7620000" cy="792162"/>
          </a:xfrm>
        </p:spPr>
        <p:txBody>
          <a:bodyPr/>
          <a:lstStyle/>
          <a:p>
            <a:pPr fontAlgn="auto">
              <a:spcAft>
                <a:spcPts val="0"/>
              </a:spcAft>
              <a:defRPr/>
            </a:pPr>
            <a:r>
              <a:rPr lang="en-US"/>
              <a:t>						Agenda</a:t>
            </a:r>
          </a:p>
        </p:txBody>
      </p:sp>
      <p:sp>
        <p:nvSpPr>
          <p:cNvPr id="122882" name="Content Placeholder 2"/>
          <p:cNvSpPr>
            <a:spLocks noGrp="1"/>
          </p:cNvSpPr>
          <p:nvPr>
            <p:ph idx="1"/>
          </p:nvPr>
        </p:nvSpPr>
        <p:spPr>
          <a:xfrm>
            <a:off x="2934325" y="1260423"/>
            <a:ext cx="7428874" cy="5295275"/>
          </a:xfrm>
        </p:spPr>
        <p:txBody>
          <a:bodyPr/>
          <a:lstStyle/>
          <a:p>
            <a:pPr marL="114300" indent="0">
              <a:buNone/>
            </a:pPr>
            <a:r>
              <a:rPr lang="en-US"/>
              <a:t> </a:t>
            </a:r>
          </a:p>
        </p:txBody>
      </p:sp>
      <p:cxnSp>
        <p:nvCxnSpPr>
          <p:cNvPr id="4" name="Straight Connector 3"/>
          <p:cNvCxnSpPr/>
          <p:nvPr/>
        </p:nvCxnSpPr>
        <p:spPr>
          <a:xfrm>
            <a:off x="2209800" y="990600"/>
            <a:ext cx="7239000"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975630" y="936384"/>
            <a:ext cx="9399372" cy="6001643"/>
          </a:xfrm>
          <a:prstGeom prst="rect">
            <a:avLst/>
          </a:prstGeom>
        </p:spPr>
        <p:txBody>
          <a:bodyPr wrap="square" lIns="91440" tIns="45720" rIns="91440" bIns="45720" anchor="t">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lang="en-US" b="0" i="0" u="none" strike="noStrike" kern="1200" cap="none" spc="0" normalizeH="0" baseline="0" noProof="0" dirty="0">
              <a:ln>
                <a:noFill/>
              </a:ln>
              <a:effectLst/>
              <a:uLnTx/>
              <a:uFillTx/>
              <a:latin typeface="Arial" charset="0"/>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b="1" i="0" u="none" strike="noStrike" kern="1200" cap="none" spc="0" normalizeH="0" baseline="0" noProof="0" dirty="0">
                <a:ln>
                  <a:noFill/>
                </a:ln>
                <a:effectLst/>
                <a:uLnTx/>
                <a:uFillTx/>
                <a:latin typeface="Cambria"/>
                <a:ea typeface="+mn-ea"/>
                <a:cs typeface="Arial"/>
              </a:rPr>
              <a:t>11:30 am – 11:35 am	</a:t>
            </a:r>
            <a:r>
              <a:rPr kumimoji="0" lang="en-US" b="1" i="0" u="none" strike="noStrike" kern="1200" cap="none" spc="0" normalizeH="0" baseline="0" noProof="0" dirty="0">
                <a:ln>
                  <a:noFill/>
                </a:ln>
                <a:solidFill>
                  <a:schemeClr val="tx2"/>
                </a:solidFill>
                <a:effectLst/>
                <a:uLnTx/>
                <a:uFillTx/>
                <a:latin typeface="Cambria"/>
                <a:ea typeface="+mn-ea"/>
                <a:cs typeface="Arial"/>
              </a:rPr>
              <a:t>Welcome &amp; General Announcements </a:t>
            </a:r>
            <a:br>
              <a:rPr lang="en-US" b="0" i="0" u="none" strike="noStrike" kern="1200" cap="none" spc="0" normalizeH="0" baseline="0" noProof="0" dirty="0">
                <a:ln>
                  <a:noFill/>
                </a:ln>
                <a:effectLst/>
                <a:uLnTx/>
                <a:uFillTx/>
                <a:latin typeface="Cambria"/>
                <a:cs typeface="Arial" charset="0"/>
              </a:rPr>
            </a:br>
            <a:endParaRPr lang="en-US" b="0" i="0" u="none" strike="noStrike" kern="1200" cap="none" spc="0" normalizeH="0" baseline="0" noProof="0" dirty="0">
              <a:ln>
                <a:noFill/>
              </a:ln>
              <a:effectLst/>
              <a:uLnTx/>
              <a:uFillTx/>
              <a:latin typeface="Cambria"/>
              <a:ea typeface="Cambria"/>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b="1" i="0" u="none" strike="noStrike" kern="1200" cap="none" spc="0" normalizeH="0" baseline="0" noProof="0" dirty="0">
                <a:ln>
                  <a:noFill/>
                </a:ln>
                <a:effectLst/>
                <a:uLnTx/>
                <a:uFillTx/>
                <a:latin typeface="Cambria"/>
                <a:ea typeface="+mn-ea"/>
                <a:cs typeface="Arial"/>
              </a:rPr>
              <a:t>11:35 am – 12:30 pm	</a:t>
            </a:r>
            <a:r>
              <a:rPr kumimoji="0" lang="en-US" b="1" i="0" u="none" strike="noStrike" kern="1200" cap="none" spc="0" normalizeH="0" baseline="0" noProof="0" dirty="0">
                <a:ln>
                  <a:noFill/>
                </a:ln>
                <a:solidFill>
                  <a:schemeClr val="tx2"/>
                </a:solidFill>
                <a:effectLst/>
                <a:uLnTx/>
                <a:uFillTx/>
                <a:latin typeface="Cambria"/>
                <a:ea typeface="+mn-ea"/>
                <a:cs typeface="Arial"/>
              </a:rPr>
              <a:t>Bridging the Gap Between Mental and Physical Health</a:t>
            </a:r>
            <a:endParaRPr lang="en-US" b="0" i="1" u="none" strike="noStrike" kern="1200" cap="none" spc="0" normalizeH="0" baseline="0" noProof="0" dirty="0">
              <a:ln>
                <a:noFill/>
              </a:ln>
              <a:solidFill>
                <a:schemeClr val="tx2"/>
              </a:solidFill>
              <a:effectLst/>
              <a:uLnTx/>
              <a:uFillTx/>
              <a:latin typeface="Cambria"/>
              <a:ea typeface="Cambria"/>
              <a:cs typeface="Arial"/>
            </a:endParaRPr>
          </a:p>
          <a:p>
            <a:pPr fontAlgn="base">
              <a:spcBef>
                <a:spcPct val="0"/>
              </a:spcBef>
              <a:spcAft>
                <a:spcPct val="0"/>
              </a:spcAft>
              <a:defRPr/>
            </a:pPr>
            <a:r>
              <a:rPr kumimoji="0" lang="en-US" b="1" i="0" u="none" strike="noStrike" kern="1200" cap="none" spc="0" normalizeH="0" baseline="0" noProof="0" dirty="0">
                <a:ln>
                  <a:noFill/>
                </a:ln>
                <a:effectLst/>
                <a:uLnTx/>
                <a:uFillTx/>
                <a:latin typeface="Cambria"/>
                <a:ea typeface="+mn-ea"/>
                <a:cs typeface="Arial"/>
              </a:rPr>
              <a:t>Includes Q&amp;A</a:t>
            </a:r>
            <a:r>
              <a:rPr lang="en-US" b="1" dirty="0">
                <a:latin typeface="Cambria"/>
                <a:cs typeface="Arial"/>
              </a:rPr>
              <a:t>       </a:t>
            </a:r>
            <a:r>
              <a:rPr lang="en-US" dirty="0">
                <a:latin typeface="Cambria"/>
                <a:cs typeface="Arial"/>
              </a:rPr>
              <a:t>Brandon Kitay</a:t>
            </a:r>
            <a:r>
              <a:rPr kumimoji="0" lang="en-US" b="0" i="0" u="none" strike="noStrike" kern="1200" cap="none" spc="0" normalizeH="0" baseline="0" noProof="0" dirty="0">
                <a:ln>
                  <a:noFill/>
                </a:ln>
                <a:effectLst/>
                <a:uLnTx/>
                <a:uFillTx/>
                <a:latin typeface="Cambria"/>
                <a:ea typeface="+mn-ea"/>
                <a:cs typeface="Arial"/>
              </a:rPr>
              <a:t>, MD, PhD</a:t>
            </a:r>
            <a:r>
              <a:rPr lang="en-US" dirty="0">
                <a:latin typeface="Cambria"/>
                <a:cs typeface="Arial"/>
              </a:rPr>
              <a:t> </a:t>
            </a:r>
            <a:endParaRPr lang="en-US" dirty="0">
              <a:latin typeface="Cambria"/>
              <a:ea typeface="Cambria"/>
              <a:cs typeface="Arial"/>
            </a:endParaRPr>
          </a:p>
          <a:p>
            <a:pPr fontAlgn="base">
              <a:spcBef>
                <a:spcPct val="0"/>
              </a:spcBef>
              <a:spcAft>
                <a:spcPct val="0"/>
              </a:spcAft>
              <a:defRPr/>
            </a:pPr>
            <a:r>
              <a:rPr lang="en-US" b="1" dirty="0">
                <a:latin typeface="Cambria"/>
                <a:cs typeface="Arial"/>
              </a:rPr>
              <a:t>		</a:t>
            </a:r>
            <a:r>
              <a:rPr kumimoji="0" lang="en-US" b="0" i="0" u="none" strike="noStrike" kern="1200" cap="none" spc="0" normalizeH="0" baseline="0" noProof="0" dirty="0">
                <a:ln>
                  <a:noFill/>
                </a:ln>
                <a:effectLst/>
                <a:uLnTx/>
                <a:uFillTx/>
                <a:latin typeface="Cambria"/>
                <a:ea typeface="+mn-ea"/>
                <a:cs typeface="Arial"/>
              </a:rPr>
              <a:t>Assistant</a:t>
            </a:r>
            <a:r>
              <a:rPr kumimoji="0" lang="en-US" b="1" i="0" u="none" strike="noStrike" kern="1200" cap="none" spc="0" normalizeH="0" baseline="0" noProof="0" dirty="0">
                <a:ln>
                  <a:noFill/>
                </a:ln>
                <a:effectLst/>
                <a:uLnTx/>
                <a:uFillTx/>
                <a:latin typeface="Cambria"/>
                <a:ea typeface="+mn-ea"/>
                <a:cs typeface="Arial"/>
              </a:rPr>
              <a:t> </a:t>
            </a:r>
            <a:r>
              <a:rPr kumimoji="0" lang="en-US" b="0" i="0" u="none" strike="noStrike" kern="1200" cap="none" spc="0" normalizeH="0" baseline="0" noProof="0" dirty="0">
                <a:ln>
                  <a:noFill/>
                </a:ln>
                <a:effectLst/>
                <a:uLnTx/>
                <a:uFillTx/>
                <a:latin typeface="Cambria"/>
                <a:ea typeface="+mn-ea"/>
                <a:cs typeface="Arial"/>
              </a:rPr>
              <a:t>Professor</a:t>
            </a:r>
            <a:r>
              <a:rPr lang="en-US" dirty="0">
                <a:latin typeface="Cambria"/>
                <a:cs typeface="Arial"/>
              </a:rPr>
              <a:t> </a:t>
            </a:r>
            <a:endParaRPr lang="en-US" b="0" i="0" u="none" strike="noStrike" kern="1200" cap="none" spc="0" normalizeH="0" baseline="0" noProof="0" dirty="0">
              <a:ln>
                <a:noFill/>
              </a:ln>
              <a:effectLst/>
              <a:uLnTx/>
              <a:uFillTx/>
              <a:latin typeface="Cambria"/>
              <a:ea typeface="Cambria"/>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b="1" i="0" u="none" strike="noStrike" kern="1200" cap="none" spc="0" normalizeH="0" baseline="0" noProof="0" dirty="0">
                <a:ln>
                  <a:noFill/>
                </a:ln>
                <a:effectLst/>
                <a:uLnTx/>
                <a:uFillTx/>
                <a:latin typeface="Cambria"/>
                <a:ea typeface="+mn-ea"/>
                <a:cs typeface="Arial"/>
              </a:rPr>
              <a:t>		</a:t>
            </a:r>
            <a:r>
              <a:rPr kumimoji="0" lang="en-US" b="0" i="0" u="none" strike="noStrike" kern="1200" cap="none" spc="0" normalizeH="0" baseline="0" noProof="0" dirty="0">
                <a:ln>
                  <a:noFill/>
                </a:ln>
                <a:effectLst/>
                <a:uLnTx/>
                <a:uFillTx/>
                <a:latin typeface="Cambria"/>
                <a:ea typeface="+mn-ea"/>
                <a:cs typeface="Arial"/>
              </a:rPr>
              <a:t>Emory University School of Medicine: </a:t>
            </a:r>
            <a:r>
              <a:rPr lang="en-US" dirty="0">
                <a:latin typeface="Cambria"/>
                <a:cs typeface="Arial"/>
              </a:rPr>
              <a:t>Psychiatry</a:t>
            </a:r>
            <a:endParaRPr lang="en-US" b="0" i="0" u="none" strike="noStrike" kern="1200" cap="none" spc="0" normalizeH="0" baseline="0" noProof="0" dirty="0">
              <a:ln>
                <a:noFill/>
              </a:ln>
              <a:effectLst/>
              <a:uLnTx/>
              <a:uFillTx/>
              <a:latin typeface="Cambria"/>
              <a:ea typeface="Cambria"/>
              <a:cs typeface="Arial"/>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lang="en-US" b="0" i="0" u="none" strike="noStrike" kern="1200" cap="none" spc="0" normalizeH="0" baseline="0" noProof="0" dirty="0">
              <a:ln>
                <a:noFill/>
              </a:ln>
              <a:effectLst/>
              <a:uLnTx/>
              <a:uFillTx/>
              <a:latin typeface="Cambria"/>
              <a:ea typeface="Cambria"/>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b="1" i="0" u="none" strike="noStrike" kern="1200" cap="none" spc="0" normalizeH="0" baseline="0" noProof="0" dirty="0">
                <a:ln>
                  <a:noFill/>
                </a:ln>
                <a:effectLst/>
                <a:uLnTx/>
                <a:uFillTx/>
                <a:latin typeface="Cambria"/>
                <a:ea typeface="+mn-ea"/>
                <a:cs typeface="Arial"/>
              </a:rPr>
              <a:t>12:30 pm – 12:45 pm	</a:t>
            </a:r>
            <a:r>
              <a:rPr kumimoji="0" lang="en-US" b="1" i="0" u="none" strike="noStrike" kern="1200" cap="none" spc="0" normalizeH="0" baseline="0" noProof="0" dirty="0">
                <a:ln>
                  <a:noFill/>
                </a:ln>
                <a:solidFill>
                  <a:schemeClr val="tx2"/>
                </a:solidFill>
                <a:effectLst/>
                <a:uLnTx/>
                <a:uFillTx/>
                <a:latin typeface="Cambria"/>
                <a:ea typeface="+mn-ea"/>
                <a:cs typeface="Arial"/>
              </a:rPr>
              <a:t>Self-Care &amp; FSAP</a:t>
            </a:r>
            <a:endParaRPr lang="en-US" b="1" i="0" u="none" strike="noStrike" kern="1200" cap="none" spc="0" normalizeH="0" baseline="0" noProof="0" dirty="0">
              <a:ln>
                <a:noFill/>
              </a:ln>
              <a:solidFill>
                <a:schemeClr val="tx2"/>
              </a:solidFill>
              <a:effectLst/>
              <a:uLnTx/>
              <a:uFillTx/>
              <a:latin typeface="Cambria"/>
              <a:ea typeface="Cambria"/>
              <a:cs typeface="Arial"/>
            </a:endParaRPr>
          </a:p>
          <a:p>
            <a:pPr fontAlgn="base">
              <a:spcBef>
                <a:spcPct val="0"/>
              </a:spcBef>
              <a:spcAft>
                <a:spcPct val="0"/>
              </a:spcAft>
              <a:defRPr/>
            </a:pPr>
            <a:r>
              <a:rPr kumimoji="0" lang="en-US" b="1" i="0" u="none" strike="noStrike" kern="1200" cap="none" spc="0" normalizeH="0" baseline="0" noProof="0" dirty="0">
                <a:ln>
                  <a:noFill/>
                </a:ln>
                <a:effectLst/>
                <a:uLnTx/>
                <a:uFillTx/>
                <a:latin typeface="Cambria"/>
                <a:ea typeface="+mn-ea"/>
                <a:cs typeface="Arial"/>
              </a:rPr>
              <a:t>Includes Q&amp;A</a:t>
            </a:r>
            <a:r>
              <a:rPr lang="en-US" b="1" dirty="0">
                <a:latin typeface="Cambria"/>
                <a:cs typeface="Arial"/>
              </a:rPr>
              <a:t>       </a:t>
            </a:r>
            <a:r>
              <a:rPr kumimoji="0" lang="en-US" b="0" i="0" u="none" strike="noStrike" kern="1200" cap="none" spc="0" normalizeH="0" baseline="0" noProof="0" dirty="0">
                <a:ln>
                  <a:noFill/>
                </a:ln>
                <a:effectLst/>
                <a:uLnTx/>
                <a:uFillTx/>
                <a:latin typeface="Cambria"/>
                <a:ea typeface="+mn-ea"/>
                <a:cs typeface="Arial"/>
              </a:rPr>
              <a:t>Mellonie Hayes Mullins, PhD, LMFT	</a:t>
            </a:r>
            <a:endParaRPr lang="en-US" b="0" i="0" u="none" strike="noStrike" kern="1200" cap="none" spc="0" normalizeH="0" baseline="0" noProof="0" dirty="0">
              <a:ln>
                <a:noFill/>
              </a:ln>
              <a:effectLst/>
              <a:uLnTx/>
              <a:uFillTx/>
              <a:latin typeface="Cambria"/>
              <a:ea typeface="Cambria"/>
              <a:cs typeface="Arial"/>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b="1" i="0" u="none" strike="noStrike" kern="1200" cap="none" spc="0" normalizeH="0" baseline="0" noProof="0" dirty="0">
                <a:ln>
                  <a:noFill/>
                </a:ln>
                <a:effectLst/>
                <a:uLnTx/>
                <a:uFillTx/>
                <a:latin typeface="Cambria"/>
                <a:ea typeface="+mn-ea"/>
                <a:cs typeface="Arial"/>
              </a:rPr>
              <a:t>		</a:t>
            </a:r>
            <a:r>
              <a:rPr kumimoji="0" lang="en-US" b="0" i="0" u="none" strike="noStrike" kern="1200" cap="none" spc="0" normalizeH="0" baseline="0" noProof="0" dirty="0">
                <a:ln>
                  <a:noFill/>
                </a:ln>
                <a:effectLst/>
                <a:uLnTx/>
                <a:uFillTx/>
                <a:latin typeface="Cambria"/>
                <a:ea typeface="+mn-ea"/>
                <a:cs typeface="Arial"/>
              </a:rPr>
              <a:t>FSAP Education Coordinator</a:t>
            </a:r>
            <a:endParaRPr lang="en-US" b="0" i="0" u="none" strike="noStrike" kern="1200" cap="none" spc="0" normalizeH="0" baseline="0" noProof="0" dirty="0">
              <a:ln>
                <a:noFill/>
              </a:ln>
              <a:effectLst/>
              <a:uLnTx/>
              <a:uFillTx/>
              <a:latin typeface="Cambria"/>
              <a:ea typeface="Cambria"/>
              <a:cs typeface="Arial"/>
            </a:endParaRPr>
          </a:p>
          <a:p>
            <a:pPr fontAlgn="base">
              <a:spcBef>
                <a:spcPct val="0"/>
              </a:spcBef>
              <a:spcAft>
                <a:spcPct val="0"/>
              </a:spcAft>
              <a:defRPr/>
            </a:pPr>
            <a:r>
              <a:rPr kumimoji="0" lang="en-US" b="0" i="0" u="none" strike="noStrike" kern="1200" cap="none" spc="0" normalizeH="0" baseline="0" noProof="0" dirty="0">
                <a:ln>
                  <a:noFill/>
                </a:ln>
                <a:effectLst/>
                <a:uLnTx/>
                <a:uFillTx/>
                <a:latin typeface="Cambria"/>
                <a:ea typeface="+mn-ea"/>
                <a:cs typeface="Arial"/>
              </a:rPr>
              <a:t>		Emory University School of Medicine: Human Resources: Faculty Staff</a:t>
            </a:r>
            <a:r>
              <a:rPr lang="en-US" dirty="0">
                <a:latin typeface="Cambria"/>
                <a:cs typeface="Arial"/>
              </a:rPr>
              <a:t> </a:t>
            </a:r>
            <a:r>
              <a:rPr kumimoji="0" lang="en-US" b="0" i="0" u="none" strike="noStrike" kern="1200" cap="none" spc="0" normalizeH="0" baseline="0" noProof="0" dirty="0">
                <a:ln>
                  <a:noFill/>
                </a:ln>
                <a:effectLst/>
                <a:uLnTx/>
                <a:uFillTx/>
                <a:latin typeface="Cambria"/>
                <a:ea typeface="+mn-ea"/>
                <a:cs typeface="Arial"/>
              </a:rPr>
              <a:t> </a:t>
            </a:r>
            <a:endParaRPr lang="en-US" dirty="0">
              <a:latin typeface="Cambria"/>
              <a:cs typeface="Arial"/>
            </a:endParaRPr>
          </a:p>
          <a:p>
            <a:pPr>
              <a:spcBef>
                <a:spcPct val="0"/>
              </a:spcBef>
              <a:spcAft>
                <a:spcPct val="0"/>
              </a:spcAft>
              <a:defRPr/>
            </a:pPr>
            <a:r>
              <a:rPr lang="en-US" dirty="0">
                <a:latin typeface="Cambria"/>
                <a:cs typeface="Arial"/>
              </a:rPr>
              <a:t>                                    Assistance</a:t>
            </a:r>
            <a:r>
              <a:rPr kumimoji="0" lang="en-US" b="0" i="0" u="none" strike="noStrike" kern="1200" cap="none" spc="0" normalizeH="0" baseline="0" noProof="0" dirty="0">
                <a:ln>
                  <a:noFill/>
                </a:ln>
                <a:effectLst/>
                <a:uLnTx/>
                <a:uFillTx/>
                <a:latin typeface="Cambria"/>
                <a:ea typeface="+mn-ea"/>
                <a:cs typeface="Arial"/>
              </a:rPr>
              <a:t> Program</a:t>
            </a:r>
            <a:endParaRPr lang="en-US" b="0" i="0" u="none" strike="noStrike" kern="1200" cap="none" spc="0" normalizeH="0" baseline="0" noProof="0" dirty="0">
              <a:ln>
                <a:noFill/>
              </a:ln>
              <a:effectLst/>
              <a:uLnTx/>
              <a:uFillTx/>
              <a:latin typeface="Cambria"/>
              <a:ea typeface="Cambria"/>
              <a:cs typeface="Arial"/>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lang="en-US" b="1" i="0" u="none" strike="noStrike" kern="1200" cap="none" spc="0" normalizeH="0" baseline="0" noProof="0" dirty="0">
              <a:ln>
                <a:noFill/>
              </a:ln>
              <a:effectLst/>
              <a:uLnTx/>
              <a:uFillTx/>
              <a:latin typeface="Cambria"/>
              <a:ea typeface="Cambria"/>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b="1" i="0" u="none" strike="noStrike" kern="1200" cap="none" spc="0" normalizeH="0" baseline="0" noProof="0" dirty="0">
                <a:ln>
                  <a:noFill/>
                </a:ln>
                <a:effectLst/>
                <a:uLnTx/>
                <a:uFillTx/>
                <a:latin typeface="Cambria"/>
                <a:ea typeface="+mn-ea"/>
                <a:cs typeface="Arial"/>
              </a:rPr>
              <a:t>12:45 pm – 1:00 pm	</a:t>
            </a:r>
            <a:r>
              <a:rPr lang="en-US" b="1" dirty="0" err="1">
                <a:solidFill>
                  <a:schemeClr val="tx2"/>
                </a:solidFill>
                <a:latin typeface="Cambria"/>
                <a:cs typeface="Arial"/>
              </a:rPr>
              <a:t>OnCore</a:t>
            </a:r>
            <a:r>
              <a:rPr lang="en-US" b="1" dirty="0">
                <a:solidFill>
                  <a:schemeClr val="tx2"/>
                </a:solidFill>
                <a:latin typeface="Cambria"/>
                <a:cs typeface="Arial"/>
              </a:rPr>
              <a:t> and Epic Updates</a:t>
            </a:r>
            <a:endParaRPr lang="en-US" b="1" i="0" u="none" strike="noStrike" kern="1200" cap="none" spc="0" normalizeH="0" baseline="0" noProof="0" dirty="0">
              <a:ln>
                <a:noFill/>
              </a:ln>
              <a:solidFill>
                <a:schemeClr val="tx2"/>
              </a:solidFill>
              <a:effectLst/>
              <a:uLnTx/>
              <a:uFillTx/>
              <a:latin typeface="Cambria"/>
              <a:ea typeface="Cambria"/>
              <a:cs typeface="Arial"/>
            </a:endParaRPr>
          </a:p>
          <a:p>
            <a:pPr fontAlgn="base">
              <a:spcBef>
                <a:spcPct val="0"/>
              </a:spcBef>
              <a:spcAft>
                <a:spcPct val="0"/>
              </a:spcAft>
              <a:defRPr/>
            </a:pPr>
            <a:r>
              <a:rPr kumimoji="0" lang="en-US" b="1" i="0" u="none" strike="noStrike" kern="1200" cap="none" spc="0" normalizeH="0" baseline="0" noProof="0" dirty="0">
                <a:ln>
                  <a:noFill/>
                </a:ln>
                <a:effectLst/>
                <a:uLnTx/>
                <a:uFillTx/>
                <a:latin typeface="Cambria"/>
                <a:ea typeface="+mn-ea"/>
                <a:cs typeface="Arial"/>
              </a:rPr>
              <a:t>Includes Q&amp;A</a:t>
            </a:r>
            <a:r>
              <a:rPr lang="en-US" b="1" dirty="0">
                <a:latin typeface="Cambria"/>
                <a:cs typeface="Arial"/>
              </a:rPr>
              <a:t>        </a:t>
            </a:r>
            <a:r>
              <a:rPr kumimoji="0" lang="en-US" b="0" i="0" u="none" strike="noStrike" kern="1200" cap="none" spc="0" normalizeH="0" baseline="0" noProof="0" dirty="0">
                <a:ln>
                  <a:noFill/>
                </a:ln>
                <a:effectLst/>
                <a:uLnTx/>
                <a:uFillTx/>
                <a:latin typeface="Cambria"/>
                <a:ea typeface="+mn-ea"/>
                <a:cs typeface="Arial"/>
              </a:rPr>
              <a:t>Bridget Strong-Benson, PhD(c), MBA, CRP</a:t>
            </a:r>
            <a:endParaRPr lang="en-US" b="0" i="0" u="none" strike="noStrike" kern="1200" cap="none" spc="0" normalizeH="0" baseline="0" noProof="0" dirty="0">
              <a:ln>
                <a:noFill/>
              </a:ln>
              <a:effectLst/>
              <a:uLnTx/>
              <a:uFillTx/>
              <a:latin typeface="Cambria"/>
              <a:ea typeface="Cambria"/>
              <a:cs typeface="Arial"/>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b="1" i="0" u="none" strike="noStrike" kern="1200" cap="none" spc="0" normalizeH="0" baseline="0" noProof="0" dirty="0">
                <a:ln>
                  <a:noFill/>
                </a:ln>
                <a:effectLst/>
                <a:uLnTx/>
                <a:uFillTx/>
                <a:latin typeface="Cambria"/>
                <a:ea typeface="+mn-ea"/>
                <a:cs typeface="Arial"/>
              </a:rPr>
              <a:t>		</a:t>
            </a:r>
            <a:r>
              <a:rPr kumimoji="0" lang="en-US" b="0" i="0" u="none" strike="noStrike" kern="1200" cap="none" spc="0" normalizeH="0" baseline="0" noProof="0" dirty="0">
                <a:ln>
                  <a:noFill/>
                </a:ln>
                <a:effectLst/>
                <a:uLnTx/>
                <a:uFillTx/>
                <a:latin typeface="Cambria"/>
                <a:ea typeface="+mn-ea"/>
                <a:cs typeface="Arial"/>
              </a:rPr>
              <a:t>Director of Clinical Research Education &amp; QI</a:t>
            </a:r>
            <a:endParaRPr lang="en-US" b="0" i="0" u="none" strike="noStrike" kern="1200" cap="none" spc="0" normalizeH="0" baseline="0" noProof="0" dirty="0">
              <a:ln>
                <a:noFill/>
              </a:ln>
              <a:effectLst/>
              <a:uLnTx/>
              <a:uFillTx/>
              <a:latin typeface="Cambria"/>
              <a:ea typeface="Cambria"/>
              <a:cs typeface="Arial"/>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b="0" i="0" u="none" strike="noStrike" kern="1200" cap="none" spc="0" normalizeH="0" baseline="0" noProof="0" dirty="0">
                <a:ln>
                  <a:noFill/>
                </a:ln>
                <a:effectLst/>
                <a:uLnTx/>
                <a:uFillTx/>
                <a:latin typeface="Cambria"/>
                <a:ea typeface="+mn-ea"/>
                <a:cs typeface="Arial"/>
              </a:rPr>
              <a:t>		Emory University: School of Medicine: Office for Clinical Research</a:t>
            </a:r>
            <a:endParaRPr lang="en-US" b="0" i="0" u="none" strike="noStrike" kern="1200" cap="none" spc="0" normalizeH="0" baseline="0" noProof="0" dirty="0">
              <a:ln>
                <a:noFill/>
              </a:ln>
              <a:effectLst/>
              <a:uLnTx/>
              <a:uFillTx/>
              <a:latin typeface="Cambria"/>
              <a:ea typeface="Cambria"/>
              <a:cs typeface="Arial"/>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b="0" i="0" u="none" strike="noStrike" kern="1200" cap="none" spc="0" normalizeH="0" baseline="0" noProof="0" dirty="0">
                <a:ln>
                  <a:noFill/>
                </a:ln>
                <a:effectLst/>
                <a:uLnTx/>
                <a:uFillTx/>
                <a:latin typeface="Cambria"/>
                <a:ea typeface="+mn-ea"/>
                <a:cs typeface="Arial"/>
              </a:rPr>
              <a:t>		</a:t>
            </a:r>
            <a:endParaRPr lang="en-US" b="0" i="0" u="none" strike="noStrike" kern="1200" cap="none" spc="0" normalizeH="0" baseline="0" noProof="0" dirty="0">
              <a:ln>
                <a:noFill/>
              </a:ln>
              <a:effectLst/>
              <a:uLnTx/>
              <a:uFillTx/>
              <a:latin typeface="Cambria"/>
              <a:ea typeface="Cambria"/>
              <a:cs typeface="Arial"/>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b="1" i="0" u="none" strike="noStrike" kern="1200" cap="none" spc="0" normalizeH="0" baseline="0" noProof="0" dirty="0">
                <a:ln>
                  <a:noFill/>
                </a:ln>
                <a:effectLst/>
                <a:uLnTx/>
                <a:uFillTx/>
                <a:latin typeface="Cambria"/>
                <a:ea typeface="Cambria"/>
                <a:cs typeface="Arial"/>
              </a:rPr>
              <a:t>1:00 pm		Closing Remarks</a:t>
            </a:r>
            <a:r>
              <a:rPr kumimoji="0" lang="en-US" b="0" i="0" u="none" strike="noStrike" kern="1200" cap="none" spc="0" normalizeH="0" baseline="0" noProof="0" dirty="0">
                <a:ln>
                  <a:noFill/>
                </a:ln>
                <a:effectLst/>
                <a:uLnTx/>
                <a:uFillTx/>
                <a:latin typeface="Calibri"/>
                <a:ea typeface="+mn-ea"/>
                <a:cs typeface="Arial"/>
              </a:rPr>
              <a:t>				 </a:t>
            </a:r>
            <a:endParaRPr lang="en-US" b="0" i="0" u="none" strike="noStrike" kern="1200" cap="none" spc="0" normalizeH="0" baseline="0" noProof="0" dirty="0">
              <a:ln>
                <a:noFill/>
              </a:ln>
              <a:effectLst/>
              <a:uLnTx/>
              <a:uFillTx/>
              <a:latin typeface="Calibri"/>
              <a:ea typeface="Calibri"/>
              <a:cs typeface="Arial"/>
            </a:endParaRPr>
          </a:p>
          <a:p>
            <a:pPr marL="0" marR="0" lvl="0" indent="0" algn="l" defTabSz="914400" rtl="0" eaLnBrk="1" fontAlgn="auto" latinLnBrk="0" hangingPunct="1">
              <a:lnSpc>
                <a:spcPct val="100000"/>
              </a:lnSpc>
              <a:spcBef>
                <a:spcPct val="0"/>
              </a:spcBef>
              <a:spcAft>
                <a:spcPts val="0"/>
              </a:spcAft>
              <a:buClrTx/>
              <a:buSzTx/>
              <a:buFontTx/>
              <a:buNone/>
              <a:tabLst/>
              <a:defRPr/>
            </a:pPr>
            <a:br>
              <a:rPr kumimoji="0" lang="en-US" sz="1200" b="1" i="0" u="none" strike="noStrike" kern="1200" cap="none" spc="0" normalizeH="0" baseline="0" noProof="0" dirty="0">
                <a:ln>
                  <a:noFill/>
                </a:ln>
                <a:solidFill>
                  <a:prstClr val="black"/>
                </a:solidFill>
                <a:effectLst/>
                <a:uLnTx/>
                <a:uFillTx/>
                <a:latin typeface="Calibri"/>
                <a:ea typeface="+mn-ea"/>
                <a:cs typeface="Arial" charset="0"/>
              </a:rPr>
            </a:br>
            <a:r>
              <a:rPr kumimoji="0" lang="en-US" sz="1200" b="1" i="0" u="none" strike="noStrike" kern="1200" cap="none" spc="0" normalizeH="0" baseline="0" noProof="0" dirty="0">
                <a:ln>
                  <a:noFill/>
                </a:ln>
                <a:solidFill>
                  <a:prstClr val="black"/>
                </a:solidFill>
                <a:effectLst/>
                <a:uLnTx/>
                <a:uFillTx/>
                <a:latin typeface="Calibri"/>
                <a:ea typeface="+mn-ea"/>
                <a:cs typeface="Arial" charset="0"/>
              </a:rPr>
              <a:t>			</a:t>
            </a:r>
            <a:r>
              <a:rPr kumimoji="0" lang="en-US" sz="1200" b="0" i="0" u="none" strike="noStrike" kern="1200" cap="none" spc="0" normalizeH="0" baseline="0" noProof="0" dirty="0">
                <a:ln>
                  <a:noFill/>
                </a:ln>
                <a:solidFill>
                  <a:prstClr val="black"/>
                </a:solidFill>
                <a:effectLst/>
                <a:uLnTx/>
                <a:uFillTx/>
                <a:latin typeface="Calibri"/>
                <a:ea typeface="+mn-ea"/>
                <a:cs typeface="Arial" charset="0"/>
              </a:rPr>
              <a:t>			</a:t>
            </a:r>
            <a:r>
              <a:rPr kumimoji="0" lang="en-US" sz="1000" b="0" i="0" u="none" strike="noStrike" kern="1200" cap="none" spc="0" normalizeH="0" baseline="0" noProof="0" dirty="0">
                <a:ln>
                  <a:noFill/>
                </a:ln>
                <a:solidFill>
                  <a:prstClr val="black"/>
                </a:solidFill>
                <a:effectLst/>
                <a:uLnTx/>
                <a:uFillTx/>
                <a:latin typeface="Calibri"/>
                <a:ea typeface="+mn-ea"/>
                <a:cs typeface="Arial" charset="0"/>
              </a:rPr>
              <a:t>	</a:t>
            </a:r>
          </a:p>
        </p:txBody>
      </p:sp>
    </p:spTree>
    <p:extLst>
      <p:ext uri="{BB962C8B-B14F-4D97-AF65-F5344CB8AC3E}">
        <p14:creationId xmlns:p14="http://schemas.microsoft.com/office/powerpoint/2010/main" val="334845003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1525864-6B69-4C78-8E68-29B3AF27489A}"/>
              </a:ext>
            </a:extLst>
          </p:cNvPr>
          <p:cNvSpPr>
            <a:spLocks noGrp="1"/>
          </p:cNvSpPr>
          <p:nvPr>
            <p:ph type="title"/>
          </p:nvPr>
        </p:nvSpPr>
        <p:spPr>
          <a:xfrm>
            <a:off x="1797293" y="515471"/>
            <a:ext cx="8562209" cy="871905"/>
          </a:xfrm>
        </p:spPr>
        <p:txBody>
          <a:bodyPr/>
          <a:lstStyle/>
          <a:p>
            <a:r>
              <a:rPr lang="en-US" b="1" dirty="0"/>
              <a:t>Three Aims of CHAMP Study</a:t>
            </a:r>
          </a:p>
        </p:txBody>
      </p:sp>
      <p:sp>
        <p:nvSpPr>
          <p:cNvPr id="6" name="Text Placeholder 5">
            <a:extLst>
              <a:ext uri="{FF2B5EF4-FFF2-40B4-BE49-F238E27FC236}">
                <a16:creationId xmlns:a16="http://schemas.microsoft.com/office/drawing/2014/main" id="{8665DC77-E475-4DD8-BA44-4E6B222485C6}"/>
              </a:ext>
            </a:extLst>
          </p:cNvPr>
          <p:cNvSpPr>
            <a:spLocks noGrp="1"/>
          </p:cNvSpPr>
          <p:nvPr>
            <p:ph type="body" sz="quarter" idx="13"/>
          </p:nvPr>
        </p:nvSpPr>
        <p:spPr>
          <a:xfrm>
            <a:off x="1335315" y="2499367"/>
            <a:ext cx="9269122" cy="3304780"/>
          </a:xfrm>
        </p:spPr>
        <p:txBody>
          <a:bodyPr/>
          <a:lstStyle/>
          <a:p>
            <a:pPr marL="628650" indent="-457200">
              <a:buFont typeface="+mj-lt"/>
              <a:buAutoNum type="arabicPeriod"/>
            </a:pPr>
            <a:r>
              <a:rPr lang="en-US" sz="2500" dirty="0"/>
              <a:t>Does systematic screening for OUD help us identify more people with OUD?</a:t>
            </a:r>
          </a:p>
          <a:p>
            <a:pPr marL="628650" indent="-457200">
              <a:buFont typeface="+mj-lt"/>
              <a:buAutoNum type="arabicPeriod"/>
            </a:pPr>
            <a:endParaRPr lang="en-US" sz="2500" dirty="0"/>
          </a:p>
          <a:p>
            <a:pPr marL="628650" indent="-457200">
              <a:buFont typeface="+mj-lt"/>
              <a:buAutoNum type="arabicPeriod"/>
            </a:pPr>
            <a:r>
              <a:rPr lang="en-US" sz="2500" dirty="0"/>
              <a:t>Is Collaborative Care (CoCM) for OUD and MHD more effective for patients with co-occurring disorders than CoCM for MHD only?</a:t>
            </a:r>
          </a:p>
          <a:p>
            <a:pPr marL="628650" indent="-457200">
              <a:buFont typeface="+mj-lt"/>
              <a:buAutoNum type="arabicPeriod"/>
            </a:pPr>
            <a:endParaRPr lang="en-US" sz="2500" dirty="0"/>
          </a:p>
          <a:p>
            <a:pPr marL="628650" indent="-457200">
              <a:buFont typeface="+mj-lt"/>
              <a:buAutoNum type="arabicPeriod"/>
            </a:pPr>
            <a:r>
              <a:rPr lang="en-US" sz="2500" dirty="0"/>
              <a:t>What kind of sustainment support helps maintain high quality CoCM for co-occurring disorders?</a:t>
            </a:r>
          </a:p>
        </p:txBody>
      </p:sp>
      <p:sp>
        <p:nvSpPr>
          <p:cNvPr id="4" name="Footer Placeholder 3">
            <a:extLst>
              <a:ext uri="{FF2B5EF4-FFF2-40B4-BE49-F238E27FC236}">
                <a16:creationId xmlns:a16="http://schemas.microsoft.com/office/drawing/2014/main" id="{1BA4F71D-D02D-4BE8-9D40-F81A727FBB02}"/>
              </a:ext>
            </a:extLst>
          </p:cNvPr>
          <p:cNvSpPr>
            <a:spLocks noGrp="1"/>
          </p:cNvSpPr>
          <p:nvPr>
            <p:ph type="ftr" sz="quarter" idx="16"/>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B5B4B4"/>
                </a:solidFill>
                <a:effectLst/>
                <a:uLnTx/>
                <a:uFillTx/>
                <a:latin typeface="Calibri Light" charset="0"/>
                <a:cs typeface="Calibri Light" charset="0"/>
              </a:rPr>
              <a:t>CONFIDENTIAL – DO NOT DISTRIBUTE</a:t>
            </a:r>
          </a:p>
        </p:txBody>
      </p:sp>
      <p:sp>
        <p:nvSpPr>
          <p:cNvPr id="7" name="Text Placeholder 6">
            <a:extLst>
              <a:ext uri="{FF2B5EF4-FFF2-40B4-BE49-F238E27FC236}">
                <a16:creationId xmlns:a16="http://schemas.microsoft.com/office/drawing/2014/main" id="{5F5794E9-A350-40FA-8A44-38F9FEFAEDB5}"/>
              </a:ext>
            </a:extLst>
          </p:cNvPr>
          <p:cNvSpPr>
            <a:spLocks noGrp="1"/>
          </p:cNvSpPr>
          <p:nvPr>
            <p:ph type="body" sz="quarter" idx="17"/>
          </p:nvPr>
        </p:nvSpPr>
        <p:spPr>
          <a:xfrm>
            <a:off x="1335313" y="1919290"/>
            <a:ext cx="9269121" cy="430211"/>
          </a:xfrm>
        </p:spPr>
        <p:txBody>
          <a:bodyPr/>
          <a:lstStyle/>
          <a:p>
            <a:pPr marL="171450" indent="0">
              <a:buNone/>
            </a:pPr>
            <a:r>
              <a:rPr lang="en-US" sz="2500" dirty="0"/>
              <a:t>CHAMP is based on a series of 3 questions</a:t>
            </a:r>
          </a:p>
        </p:txBody>
      </p:sp>
      <p:pic>
        <p:nvPicPr>
          <p:cNvPr id="8" name="Picture 7" descr="A close up of a sign&#10;&#10;Description automatically generated">
            <a:extLst>
              <a:ext uri="{FF2B5EF4-FFF2-40B4-BE49-F238E27FC236}">
                <a16:creationId xmlns:a16="http://schemas.microsoft.com/office/drawing/2014/main" id="{417E12DA-368E-4DF0-A956-83197840776B}"/>
              </a:ext>
            </a:extLst>
          </p:cNvPr>
          <p:cNvPicPr>
            <a:picLocks noChangeAspect="1"/>
          </p:cNvPicPr>
          <p:nvPr/>
        </p:nvPicPr>
        <p:blipFill>
          <a:blip r:embed="rId3"/>
          <a:stretch>
            <a:fillRect/>
          </a:stretch>
        </p:blipFill>
        <p:spPr>
          <a:xfrm>
            <a:off x="8939407" y="217450"/>
            <a:ext cx="1665030" cy="1005840"/>
          </a:xfrm>
          <a:prstGeom prst="rect">
            <a:avLst/>
          </a:prstGeom>
        </p:spPr>
      </p:pic>
      <p:pic>
        <p:nvPicPr>
          <p:cNvPr id="9" name="Picture 8">
            <a:extLst>
              <a:ext uri="{FF2B5EF4-FFF2-40B4-BE49-F238E27FC236}">
                <a16:creationId xmlns:a16="http://schemas.microsoft.com/office/drawing/2014/main" id="{D8616EB6-948F-4B92-BCC7-ECF17AF92C26}"/>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Lst>
          </a:blip>
          <a:stretch>
            <a:fillRect/>
          </a:stretch>
        </p:blipFill>
        <p:spPr>
          <a:xfrm>
            <a:off x="9110558" y="6245652"/>
            <a:ext cx="1442479" cy="413184"/>
          </a:xfrm>
          <a:prstGeom prst="rect">
            <a:avLst/>
          </a:prstGeom>
        </p:spPr>
      </p:pic>
    </p:spTree>
    <p:extLst>
      <p:ext uri="{BB962C8B-B14F-4D97-AF65-F5344CB8AC3E}">
        <p14:creationId xmlns:p14="http://schemas.microsoft.com/office/powerpoint/2010/main" val="19677444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3D59D40-F4AD-5A0E-7CC5-26A6C58D91CC}"/>
              </a:ext>
            </a:extLst>
          </p:cNvPr>
          <p:cNvSpPr txBox="1"/>
          <p:nvPr/>
        </p:nvSpPr>
        <p:spPr>
          <a:xfrm>
            <a:off x="0" y="6488668"/>
            <a:ext cx="121920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https://</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news.emory.edu</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/stories/2023/05/</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som_bhc_gin_neuroflow</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story.html</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7" name="Picture 6" descr="A close-up of a doctor&#10;&#10;Description automatically generated with medium confidence">
            <a:extLst>
              <a:ext uri="{FF2B5EF4-FFF2-40B4-BE49-F238E27FC236}">
                <a16:creationId xmlns:a16="http://schemas.microsoft.com/office/drawing/2014/main" id="{317D04A9-D2E8-57B0-0E8B-EE368EB1C69C}"/>
              </a:ext>
            </a:extLst>
          </p:cNvPr>
          <p:cNvPicPr>
            <a:picLocks noChangeAspect="1"/>
          </p:cNvPicPr>
          <p:nvPr/>
        </p:nvPicPr>
        <p:blipFill rotWithShape="1">
          <a:blip r:embed="rId2"/>
          <a:srcRect r="1730"/>
          <a:stretch/>
        </p:blipFill>
        <p:spPr>
          <a:xfrm>
            <a:off x="0" y="0"/>
            <a:ext cx="7637929" cy="3748468"/>
          </a:xfrm>
          <a:prstGeom prst="rect">
            <a:avLst/>
          </a:prstGeom>
        </p:spPr>
      </p:pic>
      <p:pic>
        <p:nvPicPr>
          <p:cNvPr id="9" name="Picture 8" descr="A picture containing text, screenshot, website, web page&#10;&#10;Description automatically generated">
            <a:extLst>
              <a:ext uri="{FF2B5EF4-FFF2-40B4-BE49-F238E27FC236}">
                <a16:creationId xmlns:a16="http://schemas.microsoft.com/office/drawing/2014/main" id="{BF33AED0-FB81-27AE-52EE-870D04CA6951}"/>
              </a:ext>
            </a:extLst>
          </p:cNvPr>
          <p:cNvPicPr>
            <a:picLocks noChangeAspect="1"/>
          </p:cNvPicPr>
          <p:nvPr/>
        </p:nvPicPr>
        <p:blipFill rotWithShape="1">
          <a:blip r:embed="rId3"/>
          <a:srcRect l="12630" r="14480"/>
          <a:stretch/>
        </p:blipFill>
        <p:spPr>
          <a:xfrm>
            <a:off x="6248205" y="757639"/>
            <a:ext cx="5665304" cy="3304499"/>
          </a:xfrm>
          <a:prstGeom prst="rect">
            <a:avLst/>
          </a:prstGeom>
        </p:spPr>
      </p:pic>
      <p:pic>
        <p:nvPicPr>
          <p:cNvPr id="11" name="Picture 10" descr="A screenshot of a web page&#10;&#10;Description automatically generated with low confidence">
            <a:extLst>
              <a:ext uri="{FF2B5EF4-FFF2-40B4-BE49-F238E27FC236}">
                <a16:creationId xmlns:a16="http://schemas.microsoft.com/office/drawing/2014/main" id="{21987C63-4567-76B5-DBC9-092D2F3B466F}"/>
              </a:ext>
            </a:extLst>
          </p:cNvPr>
          <p:cNvPicPr>
            <a:picLocks noChangeAspect="1"/>
          </p:cNvPicPr>
          <p:nvPr/>
        </p:nvPicPr>
        <p:blipFill>
          <a:blip r:embed="rId4"/>
          <a:stretch>
            <a:fillRect/>
          </a:stretch>
        </p:blipFill>
        <p:spPr>
          <a:xfrm>
            <a:off x="2209800" y="3779988"/>
            <a:ext cx="7772400" cy="2677160"/>
          </a:xfrm>
          <a:prstGeom prst="rect">
            <a:avLst/>
          </a:prstGeom>
        </p:spPr>
      </p:pic>
    </p:spTree>
    <p:extLst>
      <p:ext uri="{BB962C8B-B14F-4D97-AF65-F5344CB8AC3E}">
        <p14:creationId xmlns:p14="http://schemas.microsoft.com/office/powerpoint/2010/main" val="26737481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691275" y="4431596"/>
            <a:ext cx="2926927" cy="1506352"/>
          </a:xfrm>
          <a:prstGeom prst="rect">
            <a:avLst/>
          </a:prstGeom>
        </p:spPr>
        <p:txBody>
          <a:bodyPr vert="horz" wrap="square" lIns="0" tIns="14393" rIns="0" bIns="0" rtlCol="0">
            <a:spAutoFit/>
          </a:bodyPr>
          <a:lstStyle/>
          <a:p>
            <a:pPr marL="16933" marR="6773" lvl="0" indent="306486" algn="l" defTabSz="914400" rtl="0" eaLnBrk="1" fontAlgn="auto" latinLnBrk="0" hangingPunct="1">
              <a:lnSpc>
                <a:spcPct val="100699"/>
              </a:lnSpc>
              <a:spcBef>
                <a:spcPts val="113"/>
              </a:spcBef>
              <a:spcAft>
                <a:spcPts val="0"/>
              </a:spcAft>
              <a:buClrTx/>
              <a:buSzTx/>
              <a:buFontTx/>
              <a:buNone/>
              <a:tabLst/>
              <a:defRPr/>
            </a:pPr>
            <a:r>
              <a:rPr kumimoji="0" sz="2400" b="1" i="0" u="none" strike="noStrike" kern="1200" cap="none" spc="-87" normalizeH="0" baseline="0" noProof="0" dirty="0">
                <a:ln>
                  <a:noFill/>
                </a:ln>
                <a:solidFill>
                  <a:srgbClr val="189F92"/>
                </a:solidFill>
                <a:effectLst/>
                <a:uLnTx/>
                <a:uFillTx/>
                <a:latin typeface="Helvetica Neue"/>
                <a:ea typeface="+mn-ea"/>
                <a:cs typeface="Helvetica Neue"/>
              </a:rPr>
              <a:t>Next-</a:t>
            </a:r>
            <a:r>
              <a:rPr kumimoji="0" sz="2400" b="1" i="0" u="none" strike="noStrike" kern="1200" cap="none" spc="-13" normalizeH="0" baseline="0" noProof="0" dirty="0">
                <a:ln>
                  <a:noFill/>
                </a:ln>
                <a:solidFill>
                  <a:srgbClr val="189F92"/>
                </a:solidFill>
                <a:effectLst/>
                <a:uLnTx/>
                <a:uFillTx/>
                <a:latin typeface="Helvetica Neue"/>
                <a:ea typeface="+mn-ea"/>
                <a:cs typeface="Helvetica Neue"/>
              </a:rPr>
              <a:t>Generation </a:t>
            </a:r>
            <a:r>
              <a:rPr kumimoji="0" sz="2400" b="1" i="0" u="none" strike="noStrike" kern="1200" cap="none" spc="-87" normalizeH="0" baseline="0" noProof="0" dirty="0">
                <a:ln>
                  <a:noFill/>
                </a:ln>
                <a:solidFill>
                  <a:srgbClr val="189F92"/>
                </a:solidFill>
                <a:effectLst/>
                <a:uLnTx/>
                <a:uFillTx/>
                <a:latin typeface="Helvetica Neue"/>
                <a:ea typeface="+mn-ea"/>
                <a:cs typeface="Helvetica Neue"/>
              </a:rPr>
              <a:t>Consumer</a:t>
            </a:r>
            <a:r>
              <a:rPr kumimoji="0" sz="2400" b="1" i="0" u="none" strike="noStrike" kern="1200" cap="none" spc="-73" normalizeH="0" baseline="0" noProof="0" dirty="0">
                <a:ln>
                  <a:noFill/>
                </a:ln>
                <a:solidFill>
                  <a:srgbClr val="189F92"/>
                </a:solidFill>
                <a:effectLst/>
                <a:uLnTx/>
                <a:uFillTx/>
                <a:latin typeface="Helvetica Neue"/>
                <a:ea typeface="+mn-ea"/>
                <a:cs typeface="Helvetica Neue"/>
              </a:rPr>
              <a:t> </a:t>
            </a:r>
            <a:r>
              <a:rPr kumimoji="0" sz="2400" b="1" i="0" u="none" strike="noStrike" kern="1200" cap="none" spc="-60" normalizeH="0" baseline="0" noProof="0" dirty="0">
                <a:ln>
                  <a:noFill/>
                </a:ln>
                <a:solidFill>
                  <a:srgbClr val="189F92"/>
                </a:solidFill>
                <a:effectLst/>
                <a:uLnTx/>
                <a:uFillTx/>
                <a:latin typeface="Helvetica Neue"/>
                <a:ea typeface="+mn-ea"/>
                <a:cs typeface="Helvetica Neue"/>
              </a:rPr>
              <a:t>Activation</a:t>
            </a:r>
            <a:endParaRPr kumimoji="0" lang="en-US" sz="2400" b="1" i="0" u="none" strike="noStrike" kern="1200" cap="none" spc="-60" normalizeH="0" baseline="0" noProof="0" dirty="0">
              <a:ln>
                <a:noFill/>
              </a:ln>
              <a:solidFill>
                <a:srgbClr val="189F92"/>
              </a:solidFill>
              <a:effectLst/>
              <a:uLnTx/>
              <a:uFillTx/>
              <a:latin typeface="Helvetica Neue"/>
              <a:ea typeface="+mn-ea"/>
              <a:cs typeface="Helvetica Neue"/>
            </a:endParaRPr>
          </a:p>
          <a:p>
            <a:pPr marL="16933" marR="6773" lvl="0" indent="306486" algn="l" defTabSz="914400" rtl="0" eaLnBrk="1" fontAlgn="auto" latinLnBrk="0" hangingPunct="1">
              <a:lnSpc>
                <a:spcPct val="100699"/>
              </a:lnSpc>
              <a:spcBef>
                <a:spcPts val="113"/>
              </a:spcBef>
              <a:spcAft>
                <a:spcPts val="0"/>
              </a:spcAft>
              <a:buClrTx/>
              <a:buSzTx/>
              <a:buFontTx/>
              <a:buNone/>
              <a:tabLst/>
              <a:defRPr/>
            </a:pPr>
            <a:endParaRPr kumimoji="0" lang="en-US" sz="2400" b="1" i="0" u="none" strike="noStrike" kern="1200" cap="none" spc="-60" normalizeH="0" baseline="0" noProof="0" dirty="0">
              <a:ln>
                <a:noFill/>
              </a:ln>
              <a:solidFill>
                <a:srgbClr val="189F92"/>
              </a:solidFill>
              <a:effectLst/>
              <a:uLnTx/>
              <a:uFillTx/>
              <a:latin typeface="Helvetica Neue"/>
              <a:ea typeface="+mn-ea"/>
              <a:cs typeface="Helvetica Neue"/>
            </a:endParaRPr>
          </a:p>
          <a:p>
            <a:pPr marL="15875" marR="6773" lvl="0" indent="-1588" algn="ctr" defTabSz="914400" rtl="0" eaLnBrk="1" fontAlgn="auto" latinLnBrk="0" hangingPunct="1">
              <a:lnSpc>
                <a:spcPct val="100699"/>
              </a:lnSpc>
              <a:spcBef>
                <a:spcPts val="113"/>
              </a:spcBef>
              <a:spcAft>
                <a:spcPts val="0"/>
              </a:spcAft>
              <a:buClrTx/>
              <a:buSzTx/>
              <a:buFontTx/>
              <a:buNone/>
              <a:tabLst/>
              <a:defRPr/>
            </a:pPr>
            <a:r>
              <a:rPr kumimoji="0" lang="en-US" sz="2400" b="1" i="0" u="none" strike="noStrike" kern="1200" cap="none" spc="-60" normalizeH="0" baseline="0" noProof="0" dirty="0">
                <a:ln>
                  <a:noFill/>
                </a:ln>
                <a:solidFill>
                  <a:srgbClr val="189F92"/>
                </a:solidFill>
                <a:effectLst/>
                <a:uLnTx/>
                <a:uFillTx/>
                <a:latin typeface="Helvetica Neue"/>
                <a:ea typeface="+mn-ea"/>
                <a:cs typeface="Helvetica Neue"/>
              </a:rPr>
              <a:t>Patient Facing </a:t>
            </a:r>
            <a:r>
              <a:rPr kumimoji="0" lang="en-US" sz="2400" b="1" i="0" u="none" strike="noStrike" kern="1200" cap="none" spc="-60" normalizeH="0" baseline="0" noProof="0" dirty="0" err="1">
                <a:ln>
                  <a:noFill/>
                </a:ln>
                <a:solidFill>
                  <a:srgbClr val="189F92"/>
                </a:solidFill>
                <a:effectLst/>
                <a:uLnTx/>
                <a:uFillTx/>
                <a:latin typeface="Helvetica Neue"/>
                <a:ea typeface="+mn-ea"/>
                <a:cs typeface="Helvetica Neue"/>
              </a:rPr>
              <a:t>Ux</a:t>
            </a:r>
            <a:endParaRPr kumimoji="0" lang="en-US" sz="2400" b="1" i="0" u="none" strike="noStrike" kern="1200" cap="none" spc="-60" normalizeH="0" baseline="0" noProof="0" dirty="0">
              <a:ln>
                <a:noFill/>
              </a:ln>
              <a:solidFill>
                <a:srgbClr val="189F92"/>
              </a:solidFill>
              <a:effectLst/>
              <a:uLnTx/>
              <a:uFillTx/>
              <a:latin typeface="Helvetica Neue"/>
              <a:ea typeface="+mn-ea"/>
              <a:cs typeface="Helvetica Neue"/>
            </a:endParaRPr>
          </a:p>
        </p:txBody>
      </p:sp>
      <p:sp>
        <p:nvSpPr>
          <p:cNvPr id="5" name="object 5"/>
          <p:cNvSpPr txBox="1"/>
          <p:nvPr/>
        </p:nvSpPr>
        <p:spPr>
          <a:xfrm>
            <a:off x="4136579" y="4431596"/>
            <a:ext cx="3975908" cy="1506609"/>
          </a:xfrm>
          <a:prstGeom prst="rect">
            <a:avLst/>
          </a:prstGeom>
        </p:spPr>
        <p:txBody>
          <a:bodyPr vert="horz" wrap="square" lIns="0" tIns="14393" rIns="0" bIns="0" rtlCol="0">
            <a:spAutoFit/>
          </a:bodyPr>
          <a:lstStyle/>
          <a:p>
            <a:pPr marL="15875" marR="6773" lvl="0" indent="-1588" algn="ctr" defTabSz="914400" rtl="0" eaLnBrk="1" fontAlgn="auto" latinLnBrk="0" hangingPunct="1">
              <a:lnSpc>
                <a:spcPct val="100699"/>
              </a:lnSpc>
              <a:spcBef>
                <a:spcPts val="113"/>
              </a:spcBef>
              <a:spcAft>
                <a:spcPts val="0"/>
              </a:spcAft>
              <a:buClrTx/>
              <a:buSzTx/>
              <a:buFontTx/>
              <a:buNone/>
              <a:tabLst/>
              <a:defRPr/>
            </a:pPr>
            <a:r>
              <a:rPr kumimoji="0" sz="2400" b="1" i="0" u="none" strike="noStrike" kern="1200" cap="none" spc="-87" normalizeH="0" baseline="0" noProof="0" dirty="0">
                <a:ln>
                  <a:noFill/>
                </a:ln>
                <a:solidFill>
                  <a:srgbClr val="0071D0"/>
                </a:solidFill>
                <a:effectLst/>
                <a:uLnTx/>
                <a:uFillTx/>
                <a:latin typeface="Helvetica Neue"/>
                <a:ea typeface="+mn-ea"/>
                <a:cs typeface="Helvetica Neue"/>
              </a:rPr>
              <a:t>Secure,</a:t>
            </a:r>
            <a:r>
              <a:rPr kumimoji="0" sz="2400" b="1" i="0" u="none" strike="noStrike" kern="1200" cap="none" spc="-80" normalizeH="0" baseline="0" noProof="0" dirty="0">
                <a:ln>
                  <a:noFill/>
                </a:ln>
                <a:solidFill>
                  <a:srgbClr val="0071D0"/>
                </a:solidFill>
                <a:effectLst/>
                <a:uLnTx/>
                <a:uFillTx/>
                <a:latin typeface="Helvetica Neue"/>
                <a:ea typeface="+mn-ea"/>
                <a:cs typeface="Helvetica Neue"/>
              </a:rPr>
              <a:t> </a:t>
            </a:r>
            <a:r>
              <a:rPr kumimoji="0" sz="2400" b="1" i="0" u="none" strike="noStrike" kern="1200" cap="none" spc="-13" normalizeH="0" baseline="0" noProof="0" dirty="0">
                <a:ln>
                  <a:noFill/>
                </a:ln>
                <a:solidFill>
                  <a:srgbClr val="0071D0"/>
                </a:solidFill>
                <a:effectLst/>
                <a:uLnTx/>
                <a:uFillTx/>
                <a:latin typeface="Helvetica Neue"/>
                <a:ea typeface="+mn-ea"/>
                <a:cs typeface="Helvetica Neue"/>
              </a:rPr>
              <a:t>Accessible </a:t>
            </a:r>
            <a:r>
              <a:rPr kumimoji="0" sz="2400" b="1" i="0" u="none" strike="noStrike" kern="1200" cap="none" spc="-87" normalizeH="0" baseline="0" noProof="0" dirty="0">
                <a:ln>
                  <a:noFill/>
                </a:ln>
                <a:solidFill>
                  <a:srgbClr val="0071D0"/>
                </a:solidFill>
                <a:effectLst/>
                <a:uLnTx/>
                <a:uFillTx/>
                <a:latin typeface="Helvetica Neue"/>
                <a:ea typeface="+mn-ea"/>
                <a:cs typeface="Helvetica Neue"/>
              </a:rPr>
              <a:t>Measurement</a:t>
            </a:r>
            <a:r>
              <a:rPr kumimoji="0" sz="2400" b="1" i="0" u="none" strike="noStrike" kern="1200" cap="none" spc="-53" normalizeH="0" baseline="0" noProof="0" dirty="0">
                <a:ln>
                  <a:noFill/>
                </a:ln>
                <a:solidFill>
                  <a:srgbClr val="0071D0"/>
                </a:solidFill>
                <a:effectLst/>
                <a:uLnTx/>
                <a:uFillTx/>
                <a:latin typeface="Helvetica Neue"/>
                <a:ea typeface="+mn-ea"/>
                <a:cs typeface="Helvetica Neue"/>
              </a:rPr>
              <a:t> </a:t>
            </a:r>
            <a:r>
              <a:rPr kumimoji="0" sz="2400" b="1" i="0" u="none" strike="noStrike" kern="1200" cap="none" spc="-87" normalizeH="0" baseline="0" noProof="0" dirty="0">
                <a:ln>
                  <a:noFill/>
                </a:ln>
                <a:solidFill>
                  <a:srgbClr val="0071D0"/>
                </a:solidFill>
                <a:effectLst/>
                <a:uLnTx/>
                <a:uFillTx/>
                <a:latin typeface="Helvetica Neue"/>
                <a:ea typeface="+mn-ea"/>
                <a:cs typeface="Helvetica Neue"/>
              </a:rPr>
              <a:t>Based</a:t>
            </a:r>
            <a:r>
              <a:rPr kumimoji="0" sz="2400" b="1" i="0" u="none" strike="noStrike" kern="1200" cap="none" spc="-47" normalizeH="0" baseline="0" noProof="0" dirty="0">
                <a:ln>
                  <a:noFill/>
                </a:ln>
                <a:solidFill>
                  <a:srgbClr val="0071D0"/>
                </a:solidFill>
                <a:effectLst/>
                <a:uLnTx/>
                <a:uFillTx/>
                <a:latin typeface="Helvetica Neue"/>
                <a:ea typeface="+mn-ea"/>
                <a:cs typeface="Helvetica Neue"/>
              </a:rPr>
              <a:t> </a:t>
            </a:r>
            <a:r>
              <a:rPr kumimoji="0" sz="2400" b="1" i="0" u="none" strike="noStrike" kern="1200" cap="none" spc="-67" normalizeH="0" baseline="0" noProof="0" dirty="0">
                <a:ln>
                  <a:noFill/>
                </a:ln>
                <a:solidFill>
                  <a:srgbClr val="0071D0"/>
                </a:solidFill>
                <a:effectLst/>
                <a:uLnTx/>
                <a:uFillTx/>
                <a:latin typeface="Helvetica Neue"/>
                <a:ea typeface="+mn-ea"/>
                <a:cs typeface="Helvetica Neue"/>
              </a:rPr>
              <a:t>Care</a:t>
            </a:r>
            <a:endParaRPr kumimoji="0" lang="en-US" sz="2400" b="1" i="0" u="none" strike="noStrike" kern="1200" cap="none" spc="-67" normalizeH="0" baseline="0" noProof="0" dirty="0">
              <a:ln>
                <a:noFill/>
              </a:ln>
              <a:solidFill>
                <a:srgbClr val="0071D0"/>
              </a:solidFill>
              <a:effectLst/>
              <a:uLnTx/>
              <a:uFillTx/>
              <a:latin typeface="Helvetica Neue"/>
              <a:ea typeface="+mn-ea"/>
              <a:cs typeface="Helvetica Neue"/>
            </a:endParaRPr>
          </a:p>
          <a:p>
            <a:pPr marL="16933" marR="6773" lvl="0" indent="491901" algn="ctr" defTabSz="914400" rtl="0" eaLnBrk="1" fontAlgn="auto" latinLnBrk="0" hangingPunct="1">
              <a:lnSpc>
                <a:spcPct val="100699"/>
              </a:lnSpc>
              <a:spcBef>
                <a:spcPts val="113"/>
              </a:spcBef>
              <a:spcAft>
                <a:spcPts val="0"/>
              </a:spcAft>
              <a:buClrTx/>
              <a:buSzTx/>
              <a:buFontTx/>
              <a:buNone/>
              <a:tabLst/>
              <a:defRPr/>
            </a:pPr>
            <a:endParaRPr kumimoji="0" lang="en-US" sz="2400" b="1" i="0" u="none" strike="noStrike" kern="1200" cap="none" spc="-67" normalizeH="0" baseline="0" noProof="0" dirty="0">
              <a:ln>
                <a:noFill/>
              </a:ln>
              <a:solidFill>
                <a:srgbClr val="0071D0"/>
              </a:solidFill>
              <a:effectLst/>
              <a:uLnTx/>
              <a:uFillTx/>
              <a:latin typeface="Helvetica Neue"/>
              <a:ea typeface="+mn-ea"/>
              <a:cs typeface="Helvetica Neue"/>
            </a:endParaRPr>
          </a:p>
          <a:p>
            <a:pPr marL="15875" marR="6773" lvl="0" indent="-1588" algn="ctr" defTabSz="914400" rtl="0" eaLnBrk="1" fontAlgn="auto" latinLnBrk="0" hangingPunct="1">
              <a:lnSpc>
                <a:spcPct val="100699"/>
              </a:lnSpc>
              <a:spcBef>
                <a:spcPts val="113"/>
              </a:spcBef>
              <a:spcAft>
                <a:spcPts val="0"/>
              </a:spcAft>
              <a:buClrTx/>
              <a:buSzTx/>
              <a:buFontTx/>
              <a:buNone/>
              <a:tabLst/>
              <a:defRPr/>
            </a:pPr>
            <a:r>
              <a:rPr kumimoji="0" lang="en-US" sz="2400" b="1" i="0" u="none" strike="noStrike" kern="1200" cap="none" spc="-67" normalizeH="0" baseline="0" noProof="0" dirty="0">
                <a:ln>
                  <a:noFill/>
                </a:ln>
                <a:solidFill>
                  <a:srgbClr val="0071D0"/>
                </a:solidFill>
                <a:effectLst/>
                <a:uLnTx/>
                <a:uFillTx/>
                <a:latin typeface="Helvetica Neue"/>
                <a:ea typeface="+mn-ea"/>
                <a:cs typeface="Helvetica Neue"/>
              </a:rPr>
              <a:t>Data Visualization and Triage</a:t>
            </a:r>
            <a:endParaRPr kumimoji="0" sz="2400" b="0" i="0" u="none" strike="noStrike" kern="1200" cap="none" spc="0" normalizeH="0" baseline="0" noProof="0" dirty="0">
              <a:ln>
                <a:noFill/>
              </a:ln>
              <a:solidFill>
                <a:prstClr val="black"/>
              </a:solidFill>
              <a:effectLst/>
              <a:uLnTx/>
              <a:uFillTx/>
              <a:latin typeface="Helvetica Neue"/>
              <a:ea typeface="+mn-ea"/>
              <a:cs typeface="Helvetica Neue"/>
            </a:endParaRPr>
          </a:p>
        </p:txBody>
      </p:sp>
      <p:sp>
        <p:nvSpPr>
          <p:cNvPr id="6" name="object 6"/>
          <p:cNvSpPr txBox="1"/>
          <p:nvPr/>
        </p:nvSpPr>
        <p:spPr>
          <a:xfrm>
            <a:off x="8551185" y="4431598"/>
            <a:ext cx="2938780" cy="1879660"/>
          </a:xfrm>
          <a:prstGeom prst="rect">
            <a:avLst/>
          </a:prstGeom>
        </p:spPr>
        <p:txBody>
          <a:bodyPr vert="horz" wrap="square" lIns="0" tIns="14393" rIns="0" bIns="0" rtlCol="0">
            <a:spAutoFit/>
          </a:bodyPr>
          <a:lstStyle/>
          <a:p>
            <a:pPr marL="14288" marR="6773" lvl="0" indent="3175" algn="ctr" defTabSz="914400" rtl="0" eaLnBrk="1" fontAlgn="auto" latinLnBrk="0" hangingPunct="1">
              <a:lnSpc>
                <a:spcPct val="100699"/>
              </a:lnSpc>
              <a:spcBef>
                <a:spcPts val="113"/>
              </a:spcBef>
              <a:spcAft>
                <a:spcPts val="0"/>
              </a:spcAft>
              <a:buClrTx/>
              <a:buSzTx/>
              <a:buFontTx/>
              <a:buNone/>
              <a:tabLst/>
              <a:defRPr/>
            </a:pPr>
            <a:r>
              <a:rPr kumimoji="0" sz="2400" b="1" i="0" u="none" strike="noStrike" kern="1200" cap="none" spc="-53" normalizeH="0" baseline="0" noProof="0" dirty="0">
                <a:ln>
                  <a:noFill/>
                </a:ln>
                <a:solidFill>
                  <a:srgbClr val="2E4799"/>
                </a:solidFill>
                <a:effectLst/>
                <a:uLnTx/>
                <a:uFillTx/>
                <a:latin typeface="Helvetica Neue"/>
                <a:ea typeface="+mn-ea"/>
                <a:cs typeface="Helvetica Neue"/>
              </a:rPr>
              <a:t>Integrated,</a:t>
            </a:r>
            <a:r>
              <a:rPr kumimoji="0" sz="2400" b="1" i="0" u="none" strike="noStrike" kern="1200" cap="none" spc="-93" normalizeH="0" baseline="0" noProof="0" dirty="0">
                <a:ln>
                  <a:noFill/>
                </a:ln>
                <a:solidFill>
                  <a:srgbClr val="2E4799"/>
                </a:solidFill>
                <a:effectLst/>
                <a:uLnTx/>
                <a:uFillTx/>
                <a:latin typeface="Helvetica Neue"/>
                <a:ea typeface="+mn-ea"/>
                <a:cs typeface="Helvetica Neue"/>
              </a:rPr>
              <a:t> </a:t>
            </a:r>
            <a:r>
              <a:rPr kumimoji="0" sz="2400" b="1" i="0" u="none" strike="noStrike" kern="1200" cap="none" spc="-100" normalizeH="0" baseline="0" noProof="0" dirty="0">
                <a:ln>
                  <a:noFill/>
                </a:ln>
                <a:solidFill>
                  <a:srgbClr val="2E4799"/>
                </a:solidFill>
                <a:effectLst/>
                <a:uLnTx/>
                <a:uFillTx/>
                <a:latin typeface="Helvetica Neue"/>
                <a:ea typeface="+mn-ea"/>
                <a:cs typeface="Helvetica Neue"/>
              </a:rPr>
              <a:t>Seamless </a:t>
            </a:r>
            <a:r>
              <a:rPr kumimoji="0" sz="2400" b="1" i="0" u="none" strike="noStrike" kern="1200" cap="none" spc="-13" normalizeH="0" baseline="0" noProof="0" dirty="0">
                <a:ln>
                  <a:noFill/>
                </a:ln>
                <a:solidFill>
                  <a:srgbClr val="2E4799"/>
                </a:solidFill>
                <a:effectLst/>
                <a:uLnTx/>
                <a:uFillTx/>
                <a:latin typeface="Helvetica Neue"/>
                <a:ea typeface="+mn-ea"/>
                <a:cs typeface="Helvetica Neue"/>
              </a:rPr>
              <a:t>Collaboration</a:t>
            </a:r>
            <a:endParaRPr kumimoji="0" lang="en-US" sz="2400" b="1" i="0" u="none" strike="noStrike" kern="1200" cap="none" spc="-13" normalizeH="0" baseline="0" noProof="0" dirty="0">
              <a:ln>
                <a:noFill/>
              </a:ln>
              <a:solidFill>
                <a:srgbClr val="2E4799"/>
              </a:solidFill>
              <a:effectLst/>
              <a:uLnTx/>
              <a:uFillTx/>
              <a:latin typeface="Helvetica Neue"/>
              <a:ea typeface="+mn-ea"/>
              <a:cs typeface="Helvetica Neue"/>
            </a:endParaRPr>
          </a:p>
          <a:p>
            <a:pPr marL="536773" marR="6773" lvl="0" indent="-520687" algn="ctr" defTabSz="914400" rtl="0" eaLnBrk="1" fontAlgn="auto" latinLnBrk="0" hangingPunct="1">
              <a:lnSpc>
                <a:spcPct val="100699"/>
              </a:lnSpc>
              <a:spcBef>
                <a:spcPts val="113"/>
              </a:spcBef>
              <a:spcAft>
                <a:spcPts val="0"/>
              </a:spcAft>
              <a:buClrTx/>
              <a:buSzTx/>
              <a:buFontTx/>
              <a:buNone/>
              <a:tabLst/>
              <a:defRPr/>
            </a:pPr>
            <a:endParaRPr kumimoji="0" lang="en-US" sz="2400" b="1" i="0" u="none" strike="noStrike" kern="1200" cap="none" spc="-13" normalizeH="0" baseline="0" noProof="0" dirty="0">
              <a:ln>
                <a:noFill/>
              </a:ln>
              <a:solidFill>
                <a:srgbClr val="2E4799"/>
              </a:solidFill>
              <a:effectLst/>
              <a:uLnTx/>
              <a:uFillTx/>
              <a:latin typeface="Helvetica Neue"/>
              <a:ea typeface="+mn-ea"/>
              <a:cs typeface="Helvetica Neue"/>
            </a:endParaRPr>
          </a:p>
          <a:p>
            <a:pPr marL="14288" marR="6773" lvl="0" indent="3175" algn="ctr" defTabSz="914400" rtl="0" eaLnBrk="1" fontAlgn="auto" latinLnBrk="0" hangingPunct="1">
              <a:lnSpc>
                <a:spcPct val="100699"/>
              </a:lnSpc>
              <a:spcBef>
                <a:spcPts val="113"/>
              </a:spcBef>
              <a:spcAft>
                <a:spcPts val="0"/>
              </a:spcAft>
              <a:buClrTx/>
              <a:buSzTx/>
              <a:buFontTx/>
              <a:buNone/>
              <a:tabLst/>
              <a:defRPr/>
            </a:pPr>
            <a:r>
              <a:rPr kumimoji="0" lang="en-US" sz="2400" b="1" i="0" u="none" strike="noStrike" kern="1200" cap="none" spc="-13" normalizeH="0" baseline="0" noProof="0" dirty="0">
                <a:ln>
                  <a:noFill/>
                </a:ln>
                <a:solidFill>
                  <a:srgbClr val="2E4799"/>
                </a:solidFill>
                <a:effectLst/>
                <a:uLnTx/>
                <a:uFillTx/>
                <a:latin typeface="Helvetica Neue"/>
                <a:ea typeface="+mn-ea"/>
                <a:cs typeface="Helvetica Neue"/>
              </a:rPr>
              <a:t>EMR Integrated Registry</a:t>
            </a:r>
            <a:endParaRPr kumimoji="0" sz="2400" b="0" i="0" u="none" strike="noStrike" kern="1200" cap="none" spc="0" normalizeH="0" baseline="0" noProof="0" dirty="0">
              <a:ln>
                <a:noFill/>
              </a:ln>
              <a:solidFill>
                <a:prstClr val="black"/>
              </a:solidFill>
              <a:effectLst/>
              <a:uLnTx/>
              <a:uFillTx/>
              <a:latin typeface="Helvetica Neue"/>
              <a:ea typeface="+mn-ea"/>
              <a:cs typeface="Helvetica Neue"/>
            </a:endParaRPr>
          </a:p>
        </p:txBody>
      </p:sp>
      <p:grpSp>
        <p:nvGrpSpPr>
          <p:cNvPr id="8" name="object 8"/>
          <p:cNvGrpSpPr/>
          <p:nvPr/>
        </p:nvGrpSpPr>
        <p:grpSpPr>
          <a:xfrm>
            <a:off x="740026" y="953873"/>
            <a:ext cx="2846493" cy="3285913"/>
            <a:chOff x="555019" y="1098986"/>
            <a:chExt cx="2134870" cy="2464435"/>
          </a:xfrm>
        </p:grpSpPr>
        <p:pic>
          <p:nvPicPr>
            <p:cNvPr id="9" name="object 9"/>
            <p:cNvPicPr/>
            <p:nvPr/>
          </p:nvPicPr>
          <p:blipFill>
            <a:blip r:embed="rId3" cstate="print"/>
            <a:stretch>
              <a:fillRect/>
            </a:stretch>
          </p:blipFill>
          <p:spPr>
            <a:xfrm>
              <a:off x="555019" y="1242922"/>
              <a:ext cx="2134859" cy="2227679"/>
            </a:xfrm>
            <a:prstGeom prst="rect">
              <a:avLst/>
            </a:prstGeom>
          </p:spPr>
        </p:pic>
        <p:pic>
          <p:nvPicPr>
            <p:cNvPr id="10" name="object 10"/>
            <p:cNvPicPr/>
            <p:nvPr/>
          </p:nvPicPr>
          <p:blipFill>
            <a:blip r:embed="rId4" cstate="print"/>
            <a:stretch>
              <a:fillRect/>
            </a:stretch>
          </p:blipFill>
          <p:spPr>
            <a:xfrm>
              <a:off x="809287" y="1098986"/>
              <a:ext cx="1626326" cy="2464426"/>
            </a:xfrm>
            <a:prstGeom prst="rect">
              <a:avLst/>
            </a:prstGeom>
          </p:spPr>
        </p:pic>
      </p:grpSp>
      <p:grpSp>
        <p:nvGrpSpPr>
          <p:cNvPr id="11" name="object 11"/>
          <p:cNvGrpSpPr/>
          <p:nvPr/>
        </p:nvGrpSpPr>
        <p:grpSpPr>
          <a:xfrm>
            <a:off x="8510267" y="1173598"/>
            <a:ext cx="3183467" cy="2970953"/>
            <a:chOff x="6382700" y="1263780"/>
            <a:chExt cx="2387600" cy="2228215"/>
          </a:xfrm>
        </p:grpSpPr>
        <p:pic>
          <p:nvPicPr>
            <p:cNvPr id="12" name="object 12"/>
            <p:cNvPicPr/>
            <p:nvPr/>
          </p:nvPicPr>
          <p:blipFill>
            <a:blip r:embed="rId5" cstate="print"/>
            <a:stretch>
              <a:fillRect/>
            </a:stretch>
          </p:blipFill>
          <p:spPr>
            <a:xfrm>
              <a:off x="6382700" y="1263780"/>
              <a:ext cx="2320499" cy="2134859"/>
            </a:xfrm>
            <a:prstGeom prst="rect">
              <a:avLst/>
            </a:prstGeom>
          </p:spPr>
        </p:pic>
        <p:pic>
          <p:nvPicPr>
            <p:cNvPr id="13" name="object 13"/>
            <p:cNvPicPr/>
            <p:nvPr/>
          </p:nvPicPr>
          <p:blipFill>
            <a:blip r:embed="rId4" cstate="print"/>
            <a:stretch>
              <a:fillRect/>
            </a:stretch>
          </p:blipFill>
          <p:spPr>
            <a:xfrm>
              <a:off x="7995150" y="2317594"/>
              <a:ext cx="774648" cy="1173856"/>
            </a:xfrm>
            <a:prstGeom prst="rect">
              <a:avLst/>
            </a:prstGeom>
          </p:spPr>
        </p:pic>
      </p:grpSp>
      <p:pic>
        <p:nvPicPr>
          <p:cNvPr id="14" name="object 14"/>
          <p:cNvPicPr/>
          <p:nvPr/>
        </p:nvPicPr>
        <p:blipFill>
          <a:blip r:embed="rId6" cstate="print"/>
          <a:stretch>
            <a:fillRect/>
          </a:stretch>
        </p:blipFill>
        <p:spPr>
          <a:xfrm>
            <a:off x="4577534" y="1173598"/>
            <a:ext cx="3093999" cy="2846479"/>
          </a:xfrm>
          <a:prstGeom prst="rect">
            <a:avLst/>
          </a:prstGeom>
        </p:spPr>
      </p:pic>
      <p:sp>
        <p:nvSpPr>
          <p:cNvPr id="17" name="Title 1">
            <a:extLst>
              <a:ext uri="{FF2B5EF4-FFF2-40B4-BE49-F238E27FC236}">
                <a16:creationId xmlns:a16="http://schemas.microsoft.com/office/drawing/2014/main" id="{E3654E3D-54DA-16C9-E12A-62ED268D456E}"/>
              </a:ext>
            </a:extLst>
          </p:cNvPr>
          <p:cNvSpPr txBox="1">
            <a:spLocks/>
          </p:cNvSpPr>
          <p:nvPr/>
        </p:nvSpPr>
        <p:spPr>
          <a:xfrm>
            <a:off x="0" y="13636"/>
            <a:ext cx="12191999" cy="74624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500" b="1" i="1" u="none" strike="noStrike" kern="1200" cap="none" spc="0" normalizeH="0" baseline="0" noProof="0" dirty="0" err="1">
                <a:ln>
                  <a:noFill/>
                </a:ln>
                <a:solidFill>
                  <a:sysClr val="windowText" lastClr="000000"/>
                </a:solidFill>
                <a:effectLst/>
                <a:uLnTx/>
                <a:uFillTx/>
                <a:latin typeface="Calibri Light" panose="020F0302020204030204"/>
                <a:ea typeface="+mj-ea"/>
                <a:cs typeface="+mj-cs"/>
              </a:rPr>
              <a:t>Neuroflow</a:t>
            </a:r>
            <a:r>
              <a:rPr kumimoji="0" lang="en-US" sz="3500" b="1" i="1" u="none" strike="noStrike" kern="1200" cap="none" spc="0" normalizeH="0" baseline="0" noProof="0" dirty="0">
                <a:ln>
                  <a:noFill/>
                </a:ln>
                <a:solidFill>
                  <a:sysClr val="windowText" lastClr="000000"/>
                </a:solidFill>
                <a:effectLst/>
                <a:uLnTx/>
                <a:uFillTx/>
                <a:latin typeface="Calibri Light" panose="020F0302020204030204"/>
                <a:ea typeface="+mj-ea"/>
                <a:cs typeface="+mj-cs"/>
              </a:rPr>
              <a:t> – A Collaborative Care mHealth Platform</a:t>
            </a:r>
          </a:p>
        </p:txBody>
      </p:sp>
      <p:cxnSp>
        <p:nvCxnSpPr>
          <p:cNvPr id="18" name="Straight Connector 17">
            <a:extLst>
              <a:ext uri="{FF2B5EF4-FFF2-40B4-BE49-F238E27FC236}">
                <a16:creationId xmlns:a16="http://schemas.microsoft.com/office/drawing/2014/main" id="{B761C0B6-D268-CD02-D675-1F53F180C947}"/>
              </a:ext>
            </a:extLst>
          </p:cNvPr>
          <p:cNvCxnSpPr>
            <a:cxnSpLocks/>
          </p:cNvCxnSpPr>
          <p:nvPr/>
        </p:nvCxnSpPr>
        <p:spPr>
          <a:xfrm>
            <a:off x="322164" y="796408"/>
            <a:ext cx="11547670" cy="14377"/>
          </a:xfrm>
          <a:prstGeom prst="line">
            <a:avLst/>
          </a:prstGeom>
          <a:noFill/>
          <a:ln w="25400" cap="flat" cmpd="sng" algn="ctr">
            <a:solidFill>
              <a:srgbClr val="10206B"/>
            </a:solidFill>
            <a:prstDash val="solid"/>
            <a:miter lim="800000"/>
          </a:ln>
          <a:effectLst/>
        </p:spPr>
      </p:cxn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7982133" y="3369648"/>
            <a:ext cx="719667" cy="0"/>
          </a:xfrm>
          <a:custGeom>
            <a:avLst/>
            <a:gdLst/>
            <a:ahLst/>
            <a:cxnLst/>
            <a:rect l="l" t="t" r="r" b="b"/>
            <a:pathLst>
              <a:path w="539750">
                <a:moveTo>
                  <a:pt x="0" y="0"/>
                </a:moveTo>
                <a:lnTo>
                  <a:pt x="539699" y="0"/>
                </a:lnTo>
              </a:path>
            </a:pathLst>
          </a:custGeom>
          <a:ln w="19049">
            <a:solidFill>
              <a:srgbClr val="CCCCCC"/>
            </a:solidFill>
          </a:ln>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3" name="object 3"/>
          <p:cNvSpPr/>
          <p:nvPr/>
        </p:nvSpPr>
        <p:spPr>
          <a:xfrm>
            <a:off x="2647166" y="2238481"/>
            <a:ext cx="881380" cy="0"/>
          </a:xfrm>
          <a:custGeom>
            <a:avLst/>
            <a:gdLst/>
            <a:ahLst/>
            <a:cxnLst/>
            <a:rect l="l" t="t" r="r" b="b"/>
            <a:pathLst>
              <a:path w="661035">
                <a:moveTo>
                  <a:pt x="0" y="0"/>
                </a:moveTo>
                <a:lnTo>
                  <a:pt x="660899" y="0"/>
                </a:lnTo>
              </a:path>
            </a:pathLst>
          </a:custGeom>
          <a:ln w="19049">
            <a:solidFill>
              <a:srgbClr val="CCCCCC"/>
            </a:solidFill>
          </a:ln>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grpSp>
        <p:nvGrpSpPr>
          <p:cNvPr id="4" name="object 4"/>
          <p:cNvGrpSpPr/>
          <p:nvPr/>
        </p:nvGrpSpPr>
        <p:grpSpPr>
          <a:xfrm>
            <a:off x="2511765" y="5086477"/>
            <a:ext cx="1029547" cy="128693"/>
            <a:chOff x="1883824" y="4210065"/>
            <a:chExt cx="772160" cy="96520"/>
          </a:xfrm>
        </p:grpSpPr>
        <p:sp>
          <p:nvSpPr>
            <p:cNvPr id="5" name="object 5"/>
            <p:cNvSpPr/>
            <p:nvPr/>
          </p:nvSpPr>
          <p:spPr>
            <a:xfrm>
              <a:off x="1985374" y="4258069"/>
              <a:ext cx="661035" cy="0"/>
            </a:xfrm>
            <a:custGeom>
              <a:avLst/>
              <a:gdLst/>
              <a:ahLst/>
              <a:cxnLst/>
              <a:rect l="l" t="t" r="r" b="b"/>
              <a:pathLst>
                <a:path w="661035">
                  <a:moveTo>
                    <a:pt x="0" y="0"/>
                  </a:moveTo>
                  <a:lnTo>
                    <a:pt x="660899" y="0"/>
                  </a:lnTo>
                </a:path>
              </a:pathLst>
            </a:custGeom>
            <a:ln w="19049">
              <a:solidFill>
                <a:srgbClr val="CCCCCC"/>
              </a:solidFill>
            </a:ln>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pic>
          <p:nvPicPr>
            <p:cNvPr id="6" name="object 6"/>
            <p:cNvPicPr/>
            <p:nvPr/>
          </p:nvPicPr>
          <p:blipFill>
            <a:blip r:embed="rId3" cstate="print"/>
            <a:stretch>
              <a:fillRect/>
            </a:stretch>
          </p:blipFill>
          <p:spPr>
            <a:xfrm>
              <a:off x="1883824" y="4210065"/>
              <a:ext cx="95999" cy="95999"/>
            </a:xfrm>
            <a:prstGeom prst="rect">
              <a:avLst/>
            </a:prstGeom>
          </p:spPr>
        </p:pic>
      </p:grpSp>
      <p:sp>
        <p:nvSpPr>
          <p:cNvPr id="7" name="object 7"/>
          <p:cNvSpPr txBox="1"/>
          <p:nvPr/>
        </p:nvSpPr>
        <p:spPr>
          <a:xfrm>
            <a:off x="346400" y="4437136"/>
            <a:ext cx="2252133" cy="755762"/>
          </a:xfrm>
          <a:prstGeom prst="rect">
            <a:avLst/>
          </a:prstGeom>
        </p:spPr>
        <p:txBody>
          <a:bodyPr vert="horz" wrap="square" lIns="0" tIns="16933" rIns="0" bIns="0" rtlCol="0">
            <a:spAutoFit/>
          </a:bodyPr>
          <a:lstStyle/>
          <a:p>
            <a:pPr marL="16933" marR="6773" lvl="0" indent="0" algn="l" defTabSz="1219170" rtl="0" eaLnBrk="1" fontAlgn="auto" latinLnBrk="0" hangingPunct="1">
              <a:lnSpc>
                <a:spcPct val="100000"/>
              </a:lnSpc>
              <a:spcBef>
                <a:spcPts val="133"/>
              </a:spcBef>
              <a:spcAft>
                <a:spcPts val="0"/>
              </a:spcAft>
              <a:buClrTx/>
              <a:buSzTx/>
              <a:buFontTx/>
              <a:buNone/>
              <a:tabLst/>
              <a:defRPr/>
            </a:pPr>
            <a:r>
              <a:rPr kumimoji="0" sz="1600" b="1" i="0" u="none" strike="noStrike" kern="0" cap="none" spc="-67" normalizeH="0" baseline="0" noProof="0" dirty="0">
                <a:ln>
                  <a:noFill/>
                </a:ln>
                <a:solidFill>
                  <a:srgbClr val="2E4799"/>
                </a:solidFill>
                <a:effectLst/>
                <a:uLnTx/>
                <a:uFillTx/>
                <a:latin typeface="Helvetica Neue"/>
                <a:ea typeface="+mn-ea"/>
                <a:cs typeface="Helvetica Neue"/>
              </a:rPr>
              <a:t>Crisis</a:t>
            </a:r>
            <a:r>
              <a:rPr kumimoji="0" sz="1600" b="1" i="0" u="none" strike="noStrike" kern="0" cap="none" spc="33" normalizeH="0" baseline="0" noProof="0" dirty="0">
                <a:ln>
                  <a:noFill/>
                </a:ln>
                <a:solidFill>
                  <a:srgbClr val="2E4799"/>
                </a:solidFill>
                <a:effectLst/>
                <a:uLnTx/>
                <a:uFillTx/>
                <a:latin typeface="Helvetica Neue"/>
                <a:ea typeface="+mn-ea"/>
                <a:cs typeface="Helvetica Neue"/>
              </a:rPr>
              <a:t> </a:t>
            </a:r>
            <a:r>
              <a:rPr kumimoji="0" sz="1600" b="1" i="0" u="none" strike="noStrike" kern="0" cap="none" spc="-80" normalizeH="0" baseline="0" noProof="0" dirty="0">
                <a:ln>
                  <a:noFill/>
                </a:ln>
                <a:solidFill>
                  <a:srgbClr val="2E4799"/>
                </a:solidFill>
                <a:effectLst/>
                <a:uLnTx/>
                <a:uFillTx/>
                <a:latin typeface="Helvetica Neue"/>
                <a:ea typeface="+mn-ea"/>
                <a:cs typeface="Helvetica Neue"/>
              </a:rPr>
              <a:t>resources</a:t>
            </a:r>
            <a:r>
              <a:rPr kumimoji="0" sz="1600" b="1" i="0" u="none" strike="noStrike" kern="0" cap="none" spc="53" normalizeH="0" baseline="0" noProof="0" dirty="0">
                <a:ln>
                  <a:noFill/>
                </a:ln>
                <a:solidFill>
                  <a:srgbClr val="2E4799"/>
                </a:solidFill>
                <a:effectLst/>
                <a:uLnTx/>
                <a:uFillTx/>
                <a:latin typeface="Helvetica Neue"/>
                <a:ea typeface="+mn-ea"/>
                <a:cs typeface="Helvetica Neue"/>
              </a:rPr>
              <a:t> </a:t>
            </a:r>
            <a:r>
              <a:rPr kumimoji="0" sz="1600" b="0" i="0" u="none" strike="noStrike" kern="0" cap="none" spc="-33" normalizeH="0" baseline="0" noProof="0" dirty="0">
                <a:ln>
                  <a:noFill/>
                </a:ln>
                <a:solidFill>
                  <a:srgbClr val="666666"/>
                </a:solidFill>
                <a:effectLst/>
                <a:uLnTx/>
                <a:uFillTx/>
                <a:latin typeface="Arial Unicode MS"/>
                <a:ea typeface="+mn-ea"/>
                <a:cs typeface="Arial Unicode MS"/>
              </a:rPr>
              <a:t>are </a:t>
            </a:r>
            <a:r>
              <a:rPr kumimoji="0" sz="1600" b="0" i="0" u="none" strike="noStrike" kern="0" cap="none" spc="-13" normalizeH="0" baseline="0" noProof="0" dirty="0">
                <a:ln>
                  <a:noFill/>
                </a:ln>
                <a:solidFill>
                  <a:srgbClr val="666666"/>
                </a:solidFill>
                <a:effectLst/>
                <a:uLnTx/>
                <a:uFillTx/>
                <a:latin typeface="Arial Unicode MS"/>
                <a:ea typeface="+mn-ea"/>
                <a:cs typeface="Arial Unicode MS"/>
              </a:rPr>
              <a:t>organization</a:t>
            </a:r>
            <a:r>
              <a:rPr kumimoji="0" sz="1600" b="0" i="0" u="none" strike="noStrike" kern="0" cap="none" spc="-27" normalizeH="0" baseline="0" noProof="0" dirty="0">
                <a:ln>
                  <a:noFill/>
                </a:ln>
                <a:solidFill>
                  <a:srgbClr val="666666"/>
                </a:solidFill>
                <a:effectLst/>
                <a:uLnTx/>
                <a:uFillTx/>
                <a:latin typeface="Arial Unicode MS"/>
                <a:ea typeface="+mn-ea"/>
                <a:cs typeface="Arial Unicode MS"/>
              </a:rPr>
              <a:t> </a:t>
            </a:r>
            <a:r>
              <a:rPr kumimoji="0" sz="1600" b="0" i="0" u="none" strike="noStrike" kern="0" cap="none" spc="0" normalizeH="0" baseline="0" noProof="0" dirty="0">
                <a:ln>
                  <a:noFill/>
                </a:ln>
                <a:solidFill>
                  <a:srgbClr val="666666"/>
                </a:solidFill>
                <a:effectLst/>
                <a:uLnTx/>
                <a:uFillTx/>
                <a:latin typeface="Arial Unicode MS"/>
                <a:ea typeface="+mn-ea"/>
                <a:cs typeface="Arial Unicode MS"/>
              </a:rPr>
              <a:t>speciﬁc</a:t>
            </a:r>
            <a:r>
              <a:rPr kumimoji="0" sz="1600" b="0" i="0" u="none" strike="noStrike" kern="0" cap="none" spc="-27" normalizeH="0" baseline="0" noProof="0" dirty="0">
                <a:ln>
                  <a:noFill/>
                </a:ln>
                <a:solidFill>
                  <a:srgbClr val="666666"/>
                </a:solidFill>
                <a:effectLst/>
                <a:uLnTx/>
                <a:uFillTx/>
                <a:latin typeface="Arial Unicode MS"/>
                <a:ea typeface="+mn-ea"/>
                <a:cs typeface="Arial Unicode MS"/>
              </a:rPr>
              <a:t> </a:t>
            </a:r>
            <a:r>
              <a:rPr kumimoji="0" sz="1600" b="0" i="0" u="none" strike="noStrike" kern="0" cap="none" spc="-33" normalizeH="0" baseline="0" noProof="0" dirty="0">
                <a:ln>
                  <a:noFill/>
                </a:ln>
                <a:solidFill>
                  <a:srgbClr val="666666"/>
                </a:solidFill>
                <a:effectLst/>
                <a:uLnTx/>
                <a:uFillTx/>
                <a:latin typeface="Arial Unicode MS"/>
                <a:ea typeface="+mn-ea"/>
                <a:cs typeface="Arial Unicode MS"/>
              </a:rPr>
              <a:t>and </a:t>
            </a:r>
            <a:r>
              <a:rPr kumimoji="0" sz="1600" b="0" i="0" u="none" strike="noStrike" kern="0" cap="none" spc="0" normalizeH="0" baseline="0" noProof="0" dirty="0">
                <a:ln>
                  <a:noFill/>
                </a:ln>
                <a:solidFill>
                  <a:srgbClr val="666666"/>
                </a:solidFill>
                <a:effectLst/>
                <a:uLnTx/>
                <a:uFillTx/>
                <a:latin typeface="Arial Unicode MS"/>
                <a:ea typeface="+mn-ea"/>
                <a:cs typeface="Arial Unicode MS"/>
              </a:rPr>
              <a:t>prominent</a:t>
            </a:r>
            <a:r>
              <a:rPr kumimoji="0" sz="1600" b="0" i="0" u="none" strike="noStrike" kern="0" cap="none" spc="-33" normalizeH="0" baseline="0" noProof="0" dirty="0">
                <a:ln>
                  <a:noFill/>
                </a:ln>
                <a:solidFill>
                  <a:srgbClr val="666666"/>
                </a:solidFill>
                <a:effectLst/>
                <a:uLnTx/>
                <a:uFillTx/>
                <a:latin typeface="Arial Unicode MS"/>
                <a:ea typeface="+mn-ea"/>
                <a:cs typeface="Arial Unicode MS"/>
              </a:rPr>
              <a:t> </a:t>
            </a:r>
            <a:r>
              <a:rPr kumimoji="0" sz="1600" b="0" i="0" u="none" strike="noStrike" kern="0" cap="none" spc="0" normalizeH="0" baseline="0" noProof="0" dirty="0">
                <a:ln>
                  <a:noFill/>
                </a:ln>
                <a:solidFill>
                  <a:srgbClr val="666666"/>
                </a:solidFill>
                <a:effectLst/>
                <a:uLnTx/>
                <a:uFillTx/>
                <a:latin typeface="Arial Unicode MS"/>
                <a:ea typeface="+mn-ea"/>
                <a:cs typeface="Arial Unicode MS"/>
              </a:rPr>
              <a:t>in</a:t>
            </a:r>
            <a:r>
              <a:rPr kumimoji="0" sz="1600" b="0" i="0" u="none" strike="noStrike" kern="0" cap="none" spc="-33" normalizeH="0" baseline="0" noProof="0" dirty="0">
                <a:ln>
                  <a:noFill/>
                </a:ln>
                <a:solidFill>
                  <a:srgbClr val="666666"/>
                </a:solidFill>
                <a:effectLst/>
                <a:uLnTx/>
                <a:uFillTx/>
                <a:latin typeface="Arial Unicode MS"/>
                <a:ea typeface="+mn-ea"/>
                <a:cs typeface="Arial Unicode MS"/>
              </a:rPr>
              <a:t> </a:t>
            </a:r>
            <a:r>
              <a:rPr kumimoji="0" sz="1600" b="0" i="0" u="none" strike="noStrike" kern="0" cap="none" spc="0" normalizeH="0" baseline="0" noProof="0" dirty="0">
                <a:ln>
                  <a:noFill/>
                </a:ln>
                <a:solidFill>
                  <a:srgbClr val="666666"/>
                </a:solidFill>
                <a:effectLst/>
                <a:uLnTx/>
                <a:uFillTx/>
                <a:latin typeface="Arial Unicode MS"/>
                <a:ea typeface="+mn-ea"/>
                <a:cs typeface="Arial Unicode MS"/>
              </a:rPr>
              <a:t>the</a:t>
            </a:r>
            <a:r>
              <a:rPr kumimoji="0" sz="1600" b="0" i="0" u="none" strike="noStrike" kern="0" cap="none" spc="-27" normalizeH="0" baseline="0" noProof="0" dirty="0">
                <a:ln>
                  <a:noFill/>
                </a:ln>
                <a:solidFill>
                  <a:srgbClr val="666666"/>
                </a:solidFill>
                <a:effectLst/>
                <a:uLnTx/>
                <a:uFillTx/>
                <a:latin typeface="Arial Unicode MS"/>
                <a:ea typeface="+mn-ea"/>
                <a:cs typeface="Arial Unicode MS"/>
              </a:rPr>
              <a:t> </a:t>
            </a:r>
            <a:r>
              <a:rPr kumimoji="0" sz="1600" b="0" i="0" u="none" strike="noStrike" kern="0" cap="none" spc="-33" normalizeH="0" baseline="0" noProof="0" dirty="0">
                <a:ln>
                  <a:noFill/>
                </a:ln>
                <a:solidFill>
                  <a:srgbClr val="666666"/>
                </a:solidFill>
                <a:effectLst/>
                <a:uLnTx/>
                <a:uFillTx/>
                <a:latin typeface="Arial Unicode MS"/>
                <a:ea typeface="+mn-ea"/>
                <a:cs typeface="Arial Unicode MS"/>
              </a:rPr>
              <a:t>app</a:t>
            </a:r>
            <a:endParaRPr kumimoji="0" sz="1600" b="0" i="0" u="none" strike="noStrike" kern="0" cap="none" spc="0" normalizeH="0" baseline="0" noProof="0">
              <a:ln>
                <a:noFill/>
              </a:ln>
              <a:solidFill>
                <a:sysClr val="windowText" lastClr="000000"/>
              </a:solidFill>
              <a:effectLst/>
              <a:uLnTx/>
              <a:uFillTx/>
              <a:latin typeface="Arial Unicode MS"/>
              <a:ea typeface="+mn-ea"/>
              <a:cs typeface="Arial Unicode MS"/>
            </a:endParaRPr>
          </a:p>
        </p:txBody>
      </p:sp>
      <p:grpSp>
        <p:nvGrpSpPr>
          <p:cNvPr id="8" name="object 8"/>
          <p:cNvGrpSpPr/>
          <p:nvPr/>
        </p:nvGrpSpPr>
        <p:grpSpPr>
          <a:xfrm>
            <a:off x="2511766" y="892357"/>
            <a:ext cx="2948940" cy="4764193"/>
            <a:chOff x="1883824" y="1064474"/>
            <a:chExt cx="2211705" cy="3573145"/>
          </a:xfrm>
        </p:grpSpPr>
        <p:pic>
          <p:nvPicPr>
            <p:cNvPr id="9" name="object 9"/>
            <p:cNvPicPr/>
            <p:nvPr/>
          </p:nvPicPr>
          <p:blipFill>
            <a:blip r:embed="rId4" cstate="print"/>
            <a:stretch>
              <a:fillRect/>
            </a:stretch>
          </p:blipFill>
          <p:spPr>
            <a:xfrm>
              <a:off x="2317374" y="1064474"/>
              <a:ext cx="1777826" cy="3572775"/>
            </a:xfrm>
            <a:prstGeom prst="rect">
              <a:avLst/>
            </a:prstGeom>
          </p:spPr>
        </p:pic>
        <p:pic>
          <p:nvPicPr>
            <p:cNvPr id="10" name="object 10"/>
            <p:cNvPicPr/>
            <p:nvPr/>
          </p:nvPicPr>
          <p:blipFill>
            <a:blip r:embed="rId5" cstate="print"/>
            <a:stretch>
              <a:fillRect/>
            </a:stretch>
          </p:blipFill>
          <p:spPr>
            <a:xfrm>
              <a:off x="1883824" y="2026064"/>
              <a:ext cx="95999" cy="95999"/>
            </a:xfrm>
            <a:prstGeom prst="rect">
              <a:avLst/>
            </a:prstGeom>
          </p:spPr>
        </p:pic>
        <p:pic>
          <p:nvPicPr>
            <p:cNvPr id="11" name="object 11"/>
            <p:cNvPicPr/>
            <p:nvPr/>
          </p:nvPicPr>
          <p:blipFill>
            <a:blip r:embed="rId5" cstate="print"/>
            <a:stretch>
              <a:fillRect/>
            </a:stretch>
          </p:blipFill>
          <p:spPr>
            <a:xfrm>
              <a:off x="1960024" y="2940464"/>
              <a:ext cx="95999" cy="95999"/>
            </a:xfrm>
            <a:prstGeom prst="rect">
              <a:avLst/>
            </a:prstGeom>
          </p:spPr>
        </p:pic>
      </p:grpSp>
      <p:pic>
        <p:nvPicPr>
          <p:cNvPr id="12" name="object 12"/>
          <p:cNvPicPr/>
          <p:nvPr/>
        </p:nvPicPr>
        <p:blipFill>
          <a:blip r:embed="rId6" cstate="print"/>
          <a:stretch>
            <a:fillRect/>
          </a:stretch>
        </p:blipFill>
        <p:spPr>
          <a:xfrm>
            <a:off x="5567267" y="642525"/>
            <a:ext cx="3397165" cy="5256833"/>
          </a:xfrm>
          <a:prstGeom prst="rect">
            <a:avLst/>
          </a:prstGeom>
        </p:spPr>
      </p:pic>
      <p:sp>
        <p:nvSpPr>
          <p:cNvPr id="15" name="object 15"/>
          <p:cNvSpPr txBox="1"/>
          <p:nvPr/>
        </p:nvSpPr>
        <p:spPr>
          <a:xfrm>
            <a:off x="204035" y="1792616"/>
            <a:ext cx="2136140" cy="2140757"/>
          </a:xfrm>
          <a:prstGeom prst="rect">
            <a:avLst/>
          </a:prstGeom>
        </p:spPr>
        <p:txBody>
          <a:bodyPr vert="horz" wrap="square" lIns="0" tIns="16933" rIns="0" bIns="0" rtlCol="0">
            <a:spAutoFit/>
          </a:bodyPr>
          <a:lstStyle/>
          <a:p>
            <a:pPr marL="424169" marR="95671" lvl="0" indent="92284" algn="r" defTabSz="1219170" rtl="0" eaLnBrk="1" fontAlgn="auto" latinLnBrk="0" hangingPunct="1">
              <a:lnSpc>
                <a:spcPct val="100000"/>
              </a:lnSpc>
              <a:spcBef>
                <a:spcPts val="133"/>
              </a:spcBef>
              <a:spcAft>
                <a:spcPts val="0"/>
              </a:spcAft>
              <a:buClrTx/>
              <a:buSzTx/>
              <a:buFontTx/>
              <a:buNone/>
              <a:tabLst/>
              <a:defRPr/>
            </a:pPr>
            <a:r>
              <a:rPr kumimoji="0" sz="1600" b="0" i="0" u="none" strike="noStrike" kern="0" cap="none" spc="-40" normalizeH="0" baseline="0" noProof="0" dirty="0">
                <a:ln>
                  <a:noFill/>
                </a:ln>
                <a:solidFill>
                  <a:srgbClr val="666666"/>
                </a:solidFill>
                <a:effectLst/>
                <a:uLnTx/>
                <a:uFillTx/>
                <a:latin typeface="Arial Unicode MS"/>
                <a:ea typeface="+mn-ea"/>
                <a:cs typeface="Arial Unicode MS"/>
              </a:rPr>
              <a:t>Assessments</a:t>
            </a:r>
            <a:r>
              <a:rPr kumimoji="0" sz="1600" b="0" i="0" u="none" strike="noStrike" kern="0" cap="none" spc="20" normalizeH="0" baseline="0" noProof="0" dirty="0">
                <a:ln>
                  <a:noFill/>
                </a:ln>
                <a:solidFill>
                  <a:srgbClr val="666666"/>
                </a:solidFill>
                <a:effectLst/>
                <a:uLnTx/>
                <a:uFillTx/>
                <a:latin typeface="Arial Unicode MS"/>
                <a:ea typeface="+mn-ea"/>
                <a:cs typeface="Arial Unicode MS"/>
              </a:rPr>
              <a:t> </a:t>
            </a:r>
            <a:r>
              <a:rPr kumimoji="0" sz="1600" b="0" i="0" u="none" strike="noStrike" kern="0" cap="none" spc="-33" normalizeH="0" baseline="0" noProof="0" dirty="0">
                <a:ln>
                  <a:noFill/>
                </a:ln>
                <a:solidFill>
                  <a:srgbClr val="666666"/>
                </a:solidFill>
                <a:effectLst/>
                <a:uLnTx/>
                <a:uFillTx/>
                <a:latin typeface="Arial Unicode MS"/>
                <a:ea typeface="+mn-ea"/>
                <a:cs typeface="Arial Unicode MS"/>
              </a:rPr>
              <a:t>are </a:t>
            </a:r>
            <a:r>
              <a:rPr kumimoji="0" sz="1600" b="1" i="0" u="none" strike="noStrike" kern="0" cap="none" spc="-53" normalizeH="0" baseline="0" noProof="0" dirty="0">
                <a:ln>
                  <a:noFill/>
                </a:ln>
                <a:solidFill>
                  <a:srgbClr val="2E4799"/>
                </a:solidFill>
                <a:effectLst/>
                <a:uLnTx/>
                <a:uFillTx/>
                <a:latin typeface="Helvetica Neue"/>
                <a:ea typeface="+mn-ea"/>
                <a:cs typeface="Helvetica Neue"/>
              </a:rPr>
              <a:t>customizable</a:t>
            </a:r>
            <a:r>
              <a:rPr kumimoji="0" sz="1600" b="1" i="0" u="none" strike="noStrike" kern="0" cap="none" spc="-13" normalizeH="0" baseline="0" noProof="0" dirty="0">
                <a:ln>
                  <a:noFill/>
                </a:ln>
                <a:solidFill>
                  <a:srgbClr val="2E4799"/>
                </a:solidFill>
                <a:effectLst/>
                <a:uLnTx/>
                <a:uFillTx/>
                <a:latin typeface="Helvetica Neue"/>
                <a:ea typeface="+mn-ea"/>
                <a:cs typeface="Helvetica Neue"/>
              </a:rPr>
              <a:t> </a:t>
            </a:r>
            <a:r>
              <a:rPr kumimoji="0" sz="1600" b="0" i="0" u="none" strike="noStrike" kern="0" cap="none" spc="-33" normalizeH="0" baseline="0" noProof="0" dirty="0">
                <a:ln>
                  <a:noFill/>
                </a:ln>
                <a:solidFill>
                  <a:srgbClr val="666666"/>
                </a:solidFill>
                <a:effectLst/>
                <a:uLnTx/>
                <a:uFillTx/>
                <a:latin typeface="Arial Unicode MS"/>
                <a:ea typeface="+mn-ea"/>
                <a:cs typeface="Arial Unicode MS"/>
              </a:rPr>
              <a:t>and </a:t>
            </a:r>
            <a:r>
              <a:rPr kumimoji="0" sz="1600" b="0" i="0" u="none" strike="noStrike" kern="0" cap="none" spc="0" normalizeH="0" baseline="0" noProof="0" dirty="0">
                <a:ln>
                  <a:noFill/>
                </a:ln>
                <a:solidFill>
                  <a:srgbClr val="666666"/>
                </a:solidFill>
                <a:effectLst/>
                <a:uLnTx/>
                <a:uFillTx/>
                <a:latin typeface="Arial Unicode MS"/>
                <a:ea typeface="+mn-ea"/>
                <a:cs typeface="Arial Unicode MS"/>
              </a:rPr>
              <a:t>delivered</a:t>
            </a:r>
            <a:r>
              <a:rPr kumimoji="0" sz="1600" b="0" i="0" u="none" strike="noStrike" kern="0" cap="none" spc="-20" normalizeH="0" baseline="0" noProof="0" dirty="0">
                <a:ln>
                  <a:noFill/>
                </a:ln>
                <a:solidFill>
                  <a:srgbClr val="666666"/>
                </a:solidFill>
                <a:effectLst/>
                <a:uLnTx/>
                <a:uFillTx/>
                <a:latin typeface="Arial Unicode MS"/>
                <a:ea typeface="+mn-ea"/>
                <a:cs typeface="Arial Unicode MS"/>
              </a:rPr>
              <a:t> </a:t>
            </a:r>
            <a:r>
              <a:rPr kumimoji="0" sz="1600" b="0" i="0" u="none" strike="noStrike" kern="0" cap="none" spc="0" normalizeH="0" baseline="0" noProof="0" dirty="0">
                <a:ln>
                  <a:noFill/>
                </a:ln>
                <a:solidFill>
                  <a:srgbClr val="666666"/>
                </a:solidFill>
                <a:effectLst/>
                <a:uLnTx/>
                <a:uFillTx/>
                <a:latin typeface="Arial Unicode MS"/>
                <a:ea typeface="+mn-ea"/>
                <a:cs typeface="Arial Unicode MS"/>
              </a:rPr>
              <a:t>at</a:t>
            </a:r>
            <a:r>
              <a:rPr kumimoji="0" sz="1600" b="0" i="0" u="none" strike="noStrike" kern="0" cap="none" spc="-13" normalizeH="0" baseline="0" noProof="0" dirty="0">
                <a:ln>
                  <a:noFill/>
                </a:ln>
                <a:solidFill>
                  <a:srgbClr val="666666"/>
                </a:solidFill>
                <a:effectLst/>
                <a:uLnTx/>
                <a:uFillTx/>
                <a:latin typeface="Arial Unicode MS"/>
                <a:ea typeface="+mn-ea"/>
                <a:cs typeface="Arial Unicode MS"/>
              </a:rPr>
              <a:t> </a:t>
            </a:r>
            <a:r>
              <a:rPr kumimoji="0" sz="1600" b="0" i="0" u="none" strike="noStrike" kern="0" cap="none" spc="-33" normalizeH="0" baseline="0" noProof="0" dirty="0">
                <a:ln>
                  <a:noFill/>
                </a:ln>
                <a:solidFill>
                  <a:srgbClr val="666666"/>
                </a:solidFill>
                <a:effectLst/>
                <a:uLnTx/>
                <a:uFillTx/>
                <a:latin typeface="Arial Unicode MS"/>
                <a:ea typeface="+mn-ea"/>
                <a:cs typeface="Arial Unicode MS"/>
              </a:rPr>
              <a:t>set</a:t>
            </a:r>
            <a:endParaRPr kumimoji="0" sz="1600" b="0" i="0" u="none" strike="noStrike" kern="0" cap="none" spc="0" normalizeH="0" baseline="0" noProof="0">
              <a:ln>
                <a:noFill/>
              </a:ln>
              <a:solidFill>
                <a:sysClr val="windowText" lastClr="000000"/>
              </a:solidFill>
              <a:effectLst/>
              <a:uLnTx/>
              <a:uFillTx/>
              <a:latin typeface="Arial Unicode MS"/>
              <a:ea typeface="+mn-ea"/>
              <a:cs typeface="Arial Unicode MS"/>
            </a:endParaRPr>
          </a:p>
          <a:p>
            <a:pPr marL="0" marR="95671" lvl="0" indent="0" algn="r" defTabSz="1219170" rtl="0" eaLnBrk="1" fontAlgn="auto" latinLnBrk="0" hangingPunct="1">
              <a:lnSpc>
                <a:spcPct val="100000"/>
              </a:lnSpc>
              <a:spcBef>
                <a:spcPts val="0"/>
              </a:spcBef>
              <a:spcAft>
                <a:spcPts val="0"/>
              </a:spcAft>
              <a:buClrTx/>
              <a:buSzTx/>
              <a:buFontTx/>
              <a:buNone/>
              <a:tabLst/>
              <a:defRPr/>
            </a:pPr>
            <a:r>
              <a:rPr kumimoji="0" sz="1600" b="0" i="0" u="none" strike="noStrike" kern="0" cap="none" spc="-13" normalizeH="0" baseline="0" noProof="0" dirty="0">
                <a:ln>
                  <a:noFill/>
                </a:ln>
                <a:solidFill>
                  <a:srgbClr val="666666"/>
                </a:solidFill>
                <a:effectLst/>
                <a:uLnTx/>
                <a:uFillTx/>
                <a:latin typeface="Arial Unicode MS"/>
                <a:ea typeface="+mn-ea"/>
                <a:cs typeface="Arial Unicode MS"/>
              </a:rPr>
              <a:t>cadences</a:t>
            </a:r>
            <a:endParaRPr kumimoji="0" sz="1600" b="0" i="0" u="none" strike="noStrike" kern="0" cap="none" spc="0" normalizeH="0" baseline="0" noProof="0">
              <a:ln>
                <a:noFill/>
              </a:ln>
              <a:solidFill>
                <a:sysClr val="windowText" lastClr="000000"/>
              </a:solidFill>
              <a:effectLst/>
              <a:uLnTx/>
              <a:uFillTx/>
              <a:latin typeface="Arial Unicode MS"/>
              <a:ea typeface="+mn-ea"/>
              <a:cs typeface="Arial Unicode MS"/>
            </a:endParaRPr>
          </a:p>
          <a:p>
            <a:pPr marL="16933" marR="6773" lvl="0" indent="591805" algn="r" defTabSz="1219170" rtl="0" eaLnBrk="1" fontAlgn="auto" latinLnBrk="0" hangingPunct="1">
              <a:lnSpc>
                <a:spcPct val="100000"/>
              </a:lnSpc>
              <a:spcBef>
                <a:spcPts val="1207"/>
              </a:spcBef>
              <a:spcAft>
                <a:spcPts val="0"/>
              </a:spcAft>
              <a:buClrTx/>
              <a:buSzTx/>
              <a:buFontTx/>
              <a:buNone/>
              <a:tabLst/>
              <a:defRPr/>
            </a:pPr>
            <a:r>
              <a:rPr kumimoji="0" sz="1600" b="0" i="0" u="none" strike="noStrike" kern="0" cap="none" spc="-13" normalizeH="0" baseline="0" noProof="0" dirty="0">
                <a:ln>
                  <a:noFill/>
                </a:ln>
                <a:solidFill>
                  <a:srgbClr val="666666"/>
                </a:solidFill>
                <a:effectLst/>
                <a:uLnTx/>
                <a:uFillTx/>
                <a:latin typeface="Arial Unicode MS"/>
                <a:ea typeface="+mn-ea"/>
                <a:cs typeface="Arial Unicode MS"/>
              </a:rPr>
              <a:t>Scoring</a:t>
            </a:r>
            <a:r>
              <a:rPr kumimoji="0" sz="1600" b="0" i="0" u="none" strike="noStrike" kern="0" cap="none" spc="-80" normalizeH="0" baseline="0" noProof="0" dirty="0">
                <a:ln>
                  <a:noFill/>
                </a:ln>
                <a:solidFill>
                  <a:srgbClr val="666666"/>
                </a:solidFill>
                <a:effectLst/>
                <a:uLnTx/>
                <a:uFillTx/>
                <a:latin typeface="Arial Unicode MS"/>
                <a:ea typeface="+mn-ea"/>
                <a:cs typeface="Arial Unicode MS"/>
              </a:rPr>
              <a:t> </a:t>
            </a:r>
            <a:r>
              <a:rPr kumimoji="0" sz="1600" b="0" i="0" u="none" strike="noStrike" kern="0" cap="none" spc="0" normalizeH="0" baseline="0" noProof="0" dirty="0">
                <a:ln>
                  <a:noFill/>
                </a:ln>
                <a:solidFill>
                  <a:srgbClr val="666666"/>
                </a:solidFill>
                <a:effectLst/>
                <a:uLnTx/>
                <a:uFillTx/>
                <a:latin typeface="Arial Unicode MS"/>
                <a:ea typeface="+mn-ea"/>
                <a:cs typeface="Arial Unicode MS"/>
              </a:rPr>
              <a:t>data</a:t>
            </a:r>
            <a:r>
              <a:rPr kumimoji="0" sz="1600" b="0" i="0" u="none" strike="noStrike" kern="0" cap="none" spc="-53" normalizeH="0" baseline="0" noProof="0" dirty="0">
                <a:ln>
                  <a:noFill/>
                </a:ln>
                <a:solidFill>
                  <a:srgbClr val="666666"/>
                </a:solidFill>
                <a:effectLst/>
                <a:uLnTx/>
                <a:uFillTx/>
                <a:latin typeface="Arial Unicode MS"/>
                <a:ea typeface="+mn-ea"/>
                <a:cs typeface="Arial Unicode MS"/>
              </a:rPr>
              <a:t> </a:t>
            </a:r>
            <a:r>
              <a:rPr kumimoji="0" sz="1600" b="0" i="0" u="none" strike="noStrike" kern="0" cap="none" spc="-152" normalizeH="0" baseline="0" noProof="0" dirty="0">
                <a:ln>
                  <a:noFill/>
                </a:ln>
                <a:solidFill>
                  <a:srgbClr val="666666"/>
                </a:solidFill>
                <a:effectLst/>
                <a:uLnTx/>
                <a:uFillTx/>
                <a:latin typeface="Arial Unicode MS"/>
                <a:ea typeface="+mn-ea"/>
                <a:cs typeface="Arial Unicode MS"/>
              </a:rPr>
              <a:t>+</a:t>
            </a:r>
            <a:r>
              <a:rPr kumimoji="0" sz="1600" b="0" i="0" u="none" strike="noStrike" kern="0" cap="none" spc="-33" normalizeH="0" baseline="0" noProof="0" dirty="0">
                <a:ln>
                  <a:noFill/>
                </a:ln>
                <a:solidFill>
                  <a:srgbClr val="666666"/>
                </a:solidFill>
                <a:effectLst/>
                <a:uLnTx/>
                <a:uFillTx/>
                <a:latin typeface="Arial Unicode MS"/>
                <a:ea typeface="+mn-ea"/>
                <a:cs typeface="Arial Unicode MS"/>
              </a:rPr>
              <a:t> </a:t>
            </a:r>
            <a:r>
              <a:rPr kumimoji="0" sz="1600" b="0" i="0" u="none" strike="noStrike" kern="0" cap="none" spc="-47" normalizeH="0" baseline="0" noProof="0" dirty="0">
                <a:ln>
                  <a:noFill/>
                </a:ln>
                <a:solidFill>
                  <a:srgbClr val="666666"/>
                </a:solidFill>
                <a:effectLst/>
                <a:uLnTx/>
                <a:uFillTx/>
                <a:latin typeface="Arial Unicode MS"/>
                <a:ea typeface="+mn-ea"/>
                <a:cs typeface="Arial Unicode MS"/>
              </a:rPr>
              <a:t>AI </a:t>
            </a:r>
            <a:r>
              <a:rPr kumimoji="0" sz="1600" b="1" i="0" u="none" strike="noStrike" kern="0" cap="none" spc="-53" normalizeH="0" baseline="0" noProof="0" dirty="0">
                <a:ln>
                  <a:noFill/>
                </a:ln>
                <a:solidFill>
                  <a:srgbClr val="2E4799"/>
                </a:solidFill>
                <a:effectLst/>
                <a:uLnTx/>
                <a:uFillTx/>
                <a:latin typeface="Helvetica Neue"/>
                <a:ea typeface="+mn-ea"/>
                <a:cs typeface="Helvetica Neue"/>
              </a:rPr>
              <a:t>automatically</a:t>
            </a:r>
            <a:r>
              <a:rPr kumimoji="0" sz="1600" b="1" i="0" u="none" strike="noStrike" kern="0" cap="none" spc="33" normalizeH="0" baseline="0" noProof="0" dirty="0">
                <a:ln>
                  <a:noFill/>
                </a:ln>
                <a:solidFill>
                  <a:srgbClr val="2E4799"/>
                </a:solidFill>
                <a:effectLst/>
                <a:uLnTx/>
                <a:uFillTx/>
                <a:latin typeface="Helvetica Neue"/>
                <a:ea typeface="+mn-ea"/>
                <a:cs typeface="Helvetica Neue"/>
              </a:rPr>
              <a:t> </a:t>
            </a:r>
            <a:r>
              <a:rPr kumimoji="0" sz="1600" b="1" i="0" u="none" strike="noStrike" kern="0" cap="none" spc="-13" normalizeH="0" baseline="0" noProof="0" dirty="0">
                <a:ln>
                  <a:noFill/>
                </a:ln>
                <a:solidFill>
                  <a:srgbClr val="2E4799"/>
                </a:solidFill>
                <a:effectLst/>
                <a:uLnTx/>
                <a:uFillTx/>
                <a:latin typeface="Helvetica Neue"/>
                <a:ea typeface="+mn-ea"/>
                <a:cs typeface="Helvetica Neue"/>
              </a:rPr>
              <a:t>trigger </a:t>
            </a:r>
            <a:r>
              <a:rPr kumimoji="0" sz="1600" b="1" i="0" u="none" strike="noStrike" kern="0" cap="none" spc="-53" normalizeH="0" baseline="0" noProof="0" dirty="0">
                <a:ln>
                  <a:noFill/>
                </a:ln>
                <a:solidFill>
                  <a:srgbClr val="2E4799"/>
                </a:solidFill>
                <a:effectLst/>
                <a:uLnTx/>
                <a:uFillTx/>
                <a:latin typeface="Helvetica Neue"/>
                <a:ea typeface="+mn-ea"/>
                <a:cs typeface="Helvetica Neue"/>
              </a:rPr>
              <a:t>appropriate</a:t>
            </a:r>
            <a:r>
              <a:rPr kumimoji="0" sz="1600" b="1" i="0" u="none" strike="noStrike" kern="0" cap="none" spc="13" normalizeH="0" baseline="0" noProof="0" dirty="0">
                <a:ln>
                  <a:noFill/>
                </a:ln>
                <a:solidFill>
                  <a:srgbClr val="2E4799"/>
                </a:solidFill>
                <a:effectLst/>
                <a:uLnTx/>
                <a:uFillTx/>
                <a:latin typeface="Helvetica Neue"/>
                <a:ea typeface="+mn-ea"/>
                <a:cs typeface="Helvetica Neue"/>
              </a:rPr>
              <a:t> </a:t>
            </a:r>
            <a:r>
              <a:rPr kumimoji="0" sz="1600" b="1" i="0" u="none" strike="noStrike" kern="0" cap="none" spc="-53" normalizeH="0" baseline="0" noProof="0" dirty="0">
                <a:ln>
                  <a:noFill/>
                </a:ln>
                <a:solidFill>
                  <a:srgbClr val="2E4799"/>
                </a:solidFill>
                <a:effectLst/>
                <a:uLnTx/>
                <a:uFillTx/>
                <a:latin typeface="Helvetica Neue"/>
                <a:ea typeface="+mn-ea"/>
                <a:cs typeface="Helvetica Neue"/>
              </a:rPr>
              <a:t>curriculum</a:t>
            </a:r>
            <a:endParaRPr kumimoji="0" sz="1600" b="0" i="0" u="none" strike="noStrike" kern="0" cap="none" spc="0" normalizeH="0" baseline="0" noProof="0">
              <a:ln>
                <a:noFill/>
              </a:ln>
              <a:solidFill>
                <a:sysClr val="windowText" lastClr="000000"/>
              </a:solidFill>
              <a:effectLst/>
              <a:uLnTx/>
              <a:uFillTx/>
              <a:latin typeface="Helvetica Neue"/>
              <a:ea typeface="+mn-ea"/>
              <a:cs typeface="Helvetica Neue"/>
            </a:endParaRPr>
          </a:p>
          <a:p>
            <a:pPr marL="871198" marR="0" lvl="0" indent="0" algn="l" defTabSz="1219170" rtl="0" eaLnBrk="1" fontAlgn="auto" latinLnBrk="0" hangingPunct="1">
              <a:lnSpc>
                <a:spcPct val="100000"/>
              </a:lnSpc>
              <a:spcBef>
                <a:spcPts val="0"/>
              </a:spcBef>
              <a:spcAft>
                <a:spcPts val="0"/>
              </a:spcAft>
              <a:buClrTx/>
              <a:buSzTx/>
              <a:buFontTx/>
              <a:buNone/>
              <a:tabLst/>
              <a:defRPr/>
            </a:pPr>
            <a:r>
              <a:rPr kumimoji="0" sz="1600" b="0" i="0" u="none" strike="noStrike" kern="0" cap="none" spc="0" normalizeH="0" baseline="0" noProof="0" dirty="0">
                <a:ln>
                  <a:noFill/>
                </a:ln>
                <a:solidFill>
                  <a:srgbClr val="666666"/>
                </a:solidFill>
                <a:effectLst/>
                <a:uLnTx/>
                <a:uFillTx/>
                <a:latin typeface="Arial Unicode MS"/>
                <a:ea typeface="+mn-ea"/>
                <a:cs typeface="Arial Unicode MS"/>
              </a:rPr>
              <a:t>for</a:t>
            </a:r>
            <a:r>
              <a:rPr kumimoji="0" sz="1600" b="0" i="0" u="none" strike="noStrike" kern="0" cap="none" spc="-13" normalizeH="0" baseline="0" noProof="0" dirty="0">
                <a:ln>
                  <a:noFill/>
                </a:ln>
                <a:solidFill>
                  <a:srgbClr val="666666"/>
                </a:solidFill>
                <a:effectLst/>
                <a:uLnTx/>
                <a:uFillTx/>
                <a:latin typeface="Arial Unicode MS"/>
                <a:ea typeface="+mn-ea"/>
                <a:cs typeface="Arial Unicode MS"/>
              </a:rPr>
              <a:t> </a:t>
            </a:r>
            <a:r>
              <a:rPr kumimoji="0" sz="1600" b="0" i="0" u="none" strike="noStrike" kern="0" cap="none" spc="0" normalizeH="0" baseline="0" noProof="0" dirty="0">
                <a:ln>
                  <a:noFill/>
                </a:ln>
                <a:solidFill>
                  <a:srgbClr val="666666"/>
                </a:solidFill>
                <a:effectLst/>
                <a:uLnTx/>
                <a:uFillTx/>
                <a:latin typeface="Arial Unicode MS"/>
                <a:ea typeface="+mn-ea"/>
                <a:cs typeface="Arial Unicode MS"/>
              </a:rPr>
              <a:t>the</a:t>
            </a:r>
            <a:r>
              <a:rPr kumimoji="0" sz="1600" b="0" i="0" u="none" strike="noStrike" kern="0" cap="none" spc="-13" normalizeH="0" baseline="0" noProof="0" dirty="0">
                <a:ln>
                  <a:noFill/>
                </a:ln>
                <a:solidFill>
                  <a:srgbClr val="666666"/>
                </a:solidFill>
                <a:effectLst/>
                <a:uLnTx/>
                <a:uFillTx/>
                <a:latin typeface="Arial Unicode MS"/>
                <a:ea typeface="+mn-ea"/>
                <a:cs typeface="Arial Unicode MS"/>
              </a:rPr>
              <a:t> patient</a:t>
            </a:r>
            <a:endParaRPr kumimoji="0" sz="1600" b="0" i="0" u="none" strike="noStrike" kern="0" cap="none" spc="0" normalizeH="0" baseline="0" noProof="0">
              <a:ln>
                <a:noFill/>
              </a:ln>
              <a:solidFill>
                <a:sysClr val="windowText" lastClr="000000"/>
              </a:solidFill>
              <a:effectLst/>
              <a:uLnTx/>
              <a:uFillTx/>
              <a:latin typeface="Arial Unicode MS"/>
              <a:ea typeface="+mn-ea"/>
              <a:cs typeface="Arial Unicode MS"/>
            </a:endParaRPr>
          </a:p>
        </p:txBody>
      </p:sp>
      <p:sp>
        <p:nvSpPr>
          <p:cNvPr id="16" name="object 16"/>
          <p:cNvSpPr txBox="1"/>
          <p:nvPr/>
        </p:nvSpPr>
        <p:spPr>
          <a:xfrm>
            <a:off x="7965200" y="1711336"/>
            <a:ext cx="3811693" cy="755762"/>
          </a:xfrm>
          <a:prstGeom prst="rect">
            <a:avLst/>
          </a:prstGeom>
        </p:spPr>
        <p:txBody>
          <a:bodyPr vert="horz" wrap="square" lIns="0" tIns="16933" rIns="0" bIns="0" rtlCol="0">
            <a:spAutoFit/>
          </a:bodyPr>
          <a:lstStyle/>
          <a:p>
            <a:pPr marL="16933" marR="0" lvl="0" indent="0" algn="l" defTabSz="1219170" rtl="0" eaLnBrk="1" fontAlgn="auto" latinLnBrk="0" hangingPunct="1">
              <a:lnSpc>
                <a:spcPct val="100000"/>
              </a:lnSpc>
              <a:spcBef>
                <a:spcPts val="133"/>
              </a:spcBef>
              <a:spcAft>
                <a:spcPts val="0"/>
              </a:spcAft>
              <a:buClrTx/>
              <a:buSzTx/>
              <a:buFontTx/>
              <a:buNone/>
              <a:tabLst>
                <a:tab pos="783994" algn="l"/>
                <a:tab pos="1033754" algn="l"/>
              </a:tabLst>
              <a:defRPr/>
            </a:pPr>
            <a:r>
              <a:rPr kumimoji="0" sz="1600" b="0" i="0" u="heavy" strike="noStrike" kern="0" cap="none" spc="0" normalizeH="0" baseline="0" noProof="0" dirty="0">
                <a:ln>
                  <a:noFill/>
                </a:ln>
                <a:solidFill>
                  <a:srgbClr val="666666"/>
                </a:solidFill>
                <a:effectLst/>
                <a:uLnTx/>
                <a:uFill>
                  <a:solidFill>
                    <a:srgbClr val="CCCCCC"/>
                  </a:solidFill>
                </a:uFill>
                <a:latin typeface="Times New Roman"/>
                <a:ea typeface="+mn-ea"/>
                <a:cs typeface="Times New Roman"/>
              </a:rPr>
              <a:t>	</a:t>
            </a:r>
            <a:r>
              <a:rPr kumimoji="0" sz="1600" b="0" i="0" u="none" strike="noStrike" kern="0" cap="none" spc="0" normalizeH="0" baseline="0" noProof="0" dirty="0">
                <a:ln>
                  <a:noFill/>
                </a:ln>
                <a:solidFill>
                  <a:srgbClr val="666666"/>
                </a:solidFill>
                <a:effectLst/>
                <a:uLnTx/>
                <a:uFillTx/>
                <a:latin typeface="Times New Roman"/>
                <a:ea typeface="+mn-ea"/>
                <a:cs typeface="Times New Roman"/>
              </a:rPr>
              <a:t>	</a:t>
            </a:r>
            <a:r>
              <a:rPr kumimoji="0" sz="1600" b="0" i="0" u="none" strike="noStrike" kern="0" cap="none" spc="-27" normalizeH="0" baseline="0" noProof="0" dirty="0">
                <a:ln>
                  <a:noFill/>
                </a:ln>
                <a:solidFill>
                  <a:srgbClr val="666666"/>
                </a:solidFill>
                <a:effectLst/>
                <a:uLnTx/>
                <a:uFillTx/>
                <a:latin typeface="Arial Unicode MS"/>
                <a:ea typeface="+mn-ea"/>
                <a:cs typeface="Arial Unicode MS"/>
              </a:rPr>
              <a:t>Users</a:t>
            </a:r>
            <a:r>
              <a:rPr kumimoji="0" sz="1600" b="0" i="0" u="none" strike="noStrike" kern="0" cap="none" spc="-40" normalizeH="0" baseline="0" noProof="0" dirty="0">
                <a:ln>
                  <a:noFill/>
                </a:ln>
                <a:solidFill>
                  <a:srgbClr val="666666"/>
                </a:solidFill>
                <a:effectLst/>
                <a:uLnTx/>
                <a:uFillTx/>
                <a:latin typeface="Arial Unicode MS"/>
                <a:ea typeface="+mn-ea"/>
                <a:cs typeface="Arial Unicode MS"/>
              </a:rPr>
              <a:t> </a:t>
            </a:r>
            <a:r>
              <a:rPr kumimoji="0" sz="1600" b="0" i="0" u="none" strike="noStrike" kern="0" cap="none" spc="0" normalizeH="0" baseline="0" noProof="0" dirty="0">
                <a:ln>
                  <a:noFill/>
                </a:ln>
                <a:solidFill>
                  <a:srgbClr val="666666"/>
                </a:solidFill>
                <a:effectLst/>
                <a:uLnTx/>
                <a:uFillTx/>
                <a:latin typeface="Arial Unicode MS"/>
                <a:ea typeface="+mn-ea"/>
                <a:cs typeface="Arial Unicode MS"/>
              </a:rPr>
              <a:t>with</a:t>
            </a:r>
            <a:r>
              <a:rPr kumimoji="0" sz="1600" b="0" i="0" u="none" strike="noStrike" kern="0" cap="none" spc="-33" normalizeH="0" baseline="0" noProof="0" dirty="0">
                <a:ln>
                  <a:noFill/>
                </a:ln>
                <a:solidFill>
                  <a:srgbClr val="666666"/>
                </a:solidFill>
                <a:effectLst/>
                <a:uLnTx/>
                <a:uFillTx/>
                <a:latin typeface="Arial Unicode MS"/>
                <a:ea typeface="+mn-ea"/>
                <a:cs typeface="Arial Unicode MS"/>
              </a:rPr>
              <a:t> </a:t>
            </a:r>
            <a:r>
              <a:rPr kumimoji="0" sz="1600" b="0" i="0" u="none" strike="noStrike" kern="0" cap="none" spc="0" normalizeH="0" baseline="0" noProof="0" dirty="0">
                <a:ln>
                  <a:noFill/>
                </a:ln>
                <a:solidFill>
                  <a:srgbClr val="666666"/>
                </a:solidFill>
                <a:effectLst/>
                <a:uLnTx/>
                <a:uFillTx/>
                <a:latin typeface="Arial Unicode MS"/>
                <a:ea typeface="+mn-ea"/>
                <a:cs typeface="Arial Unicode MS"/>
              </a:rPr>
              <a:t>low</a:t>
            </a:r>
            <a:r>
              <a:rPr kumimoji="0" sz="1600" b="0" i="0" u="none" strike="noStrike" kern="0" cap="none" spc="-33" normalizeH="0" baseline="0" noProof="0" dirty="0">
                <a:ln>
                  <a:noFill/>
                </a:ln>
                <a:solidFill>
                  <a:srgbClr val="666666"/>
                </a:solidFill>
                <a:effectLst/>
                <a:uLnTx/>
                <a:uFillTx/>
                <a:latin typeface="Arial Unicode MS"/>
                <a:ea typeface="+mn-ea"/>
                <a:cs typeface="Arial Unicode MS"/>
              </a:rPr>
              <a:t> </a:t>
            </a:r>
            <a:r>
              <a:rPr kumimoji="0" sz="1600" b="0" i="0" u="none" strike="noStrike" kern="0" cap="none" spc="0" normalizeH="0" baseline="0" noProof="0" dirty="0">
                <a:ln>
                  <a:noFill/>
                </a:ln>
                <a:solidFill>
                  <a:srgbClr val="666666"/>
                </a:solidFill>
                <a:effectLst/>
                <a:uLnTx/>
                <a:uFillTx/>
                <a:latin typeface="Arial Unicode MS"/>
                <a:ea typeface="+mn-ea"/>
                <a:cs typeface="Arial Unicode MS"/>
              </a:rPr>
              <a:t>risk</a:t>
            </a:r>
            <a:r>
              <a:rPr kumimoji="0" sz="1600" b="0" i="0" u="none" strike="noStrike" kern="0" cap="none" spc="-40" normalizeH="0" baseline="0" noProof="0" dirty="0">
                <a:ln>
                  <a:noFill/>
                </a:ln>
                <a:solidFill>
                  <a:srgbClr val="666666"/>
                </a:solidFill>
                <a:effectLst/>
                <a:uLnTx/>
                <a:uFillTx/>
                <a:latin typeface="Arial Unicode MS"/>
                <a:ea typeface="+mn-ea"/>
                <a:cs typeface="Arial Unicode MS"/>
              </a:rPr>
              <a:t> </a:t>
            </a:r>
            <a:r>
              <a:rPr kumimoji="0" sz="1600" b="0" i="0" u="none" strike="noStrike" kern="0" cap="none" spc="-13" normalizeH="0" baseline="0" noProof="0" dirty="0">
                <a:ln>
                  <a:noFill/>
                </a:ln>
                <a:solidFill>
                  <a:srgbClr val="666666"/>
                </a:solidFill>
                <a:effectLst/>
                <a:uLnTx/>
                <a:uFillTx/>
                <a:latin typeface="Arial Unicode MS"/>
                <a:ea typeface="+mn-ea"/>
                <a:cs typeface="Arial Unicode MS"/>
              </a:rPr>
              <a:t>scores</a:t>
            </a:r>
            <a:endParaRPr kumimoji="0" sz="1600" b="0" i="0" u="none" strike="noStrike" kern="0" cap="none" spc="0" normalizeH="0" baseline="0" noProof="0">
              <a:ln>
                <a:noFill/>
              </a:ln>
              <a:solidFill>
                <a:sysClr val="windowText" lastClr="000000"/>
              </a:solidFill>
              <a:effectLst/>
              <a:uLnTx/>
              <a:uFillTx/>
              <a:latin typeface="Arial Unicode MS"/>
              <a:ea typeface="+mn-ea"/>
              <a:cs typeface="Arial Unicode MS"/>
            </a:endParaRPr>
          </a:p>
          <a:p>
            <a:pPr marL="1033754" marR="6773" lvl="0" indent="0" algn="l" defTabSz="1219170" rtl="0" eaLnBrk="1" fontAlgn="auto" latinLnBrk="0" hangingPunct="1">
              <a:lnSpc>
                <a:spcPct val="100000"/>
              </a:lnSpc>
              <a:spcBef>
                <a:spcPts val="0"/>
              </a:spcBef>
              <a:spcAft>
                <a:spcPts val="0"/>
              </a:spcAft>
              <a:buClrTx/>
              <a:buSzTx/>
              <a:buFontTx/>
              <a:buNone/>
              <a:tabLst/>
              <a:defRPr/>
            </a:pPr>
            <a:r>
              <a:rPr kumimoji="0" sz="1600" b="0" i="0" u="none" strike="noStrike" kern="0" cap="none" spc="0" normalizeH="0" baseline="0" noProof="0" dirty="0">
                <a:ln>
                  <a:noFill/>
                </a:ln>
                <a:solidFill>
                  <a:srgbClr val="666666"/>
                </a:solidFill>
                <a:effectLst/>
                <a:uLnTx/>
                <a:uFillTx/>
                <a:latin typeface="Arial Unicode MS"/>
                <a:ea typeface="+mn-ea"/>
                <a:cs typeface="Arial Unicode MS"/>
              </a:rPr>
              <a:t>receive</a:t>
            </a:r>
            <a:r>
              <a:rPr kumimoji="0" sz="1600" b="0" i="0" u="none" strike="noStrike" kern="0" cap="none" spc="-40" normalizeH="0" baseline="0" noProof="0" dirty="0">
                <a:ln>
                  <a:noFill/>
                </a:ln>
                <a:solidFill>
                  <a:srgbClr val="666666"/>
                </a:solidFill>
                <a:effectLst/>
                <a:uLnTx/>
                <a:uFillTx/>
                <a:latin typeface="Arial Unicode MS"/>
                <a:ea typeface="+mn-ea"/>
                <a:cs typeface="Arial Unicode MS"/>
              </a:rPr>
              <a:t> </a:t>
            </a:r>
            <a:r>
              <a:rPr kumimoji="0" sz="1600" b="1" i="0" u="none" strike="noStrike" kern="0" cap="none" spc="-47" normalizeH="0" baseline="0" noProof="0" dirty="0">
                <a:ln>
                  <a:noFill/>
                </a:ln>
                <a:solidFill>
                  <a:srgbClr val="2E4799"/>
                </a:solidFill>
                <a:effectLst/>
                <a:uLnTx/>
                <a:uFillTx/>
                <a:latin typeface="Helvetica Neue"/>
                <a:ea typeface="+mn-ea"/>
                <a:cs typeface="Helvetica Neue"/>
              </a:rPr>
              <a:t>resilience</a:t>
            </a:r>
            <a:r>
              <a:rPr kumimoji="0" sz="1600" b="1" i="0" u="none" strike="noStrike" kern="0" cap="none" spc="-40" normalizeH="0" baseline="0" noProof="0" dirty="0">
                <a:ln>
                  <a:noFill/>
                </a:ln>
                <a:solidFill>
                  <a:srgbClr val="2E4799"/>
                </a:solidFill>
                <a:effectLst/>
                <a:uLnTx/>
                <a:uFillTx/>
                <a:latin typeface="Helvetica Neue"/>
                <a:ea typeface="+mn-ea"/>
                <a:cs typeface="Helvetica Neue"/>
              </a:rPr>
              <a:t> </a:t>
            </a:r>
            <a:r>
              <a:rPr kumimoji="0" sz="1600" b="1" i="0" u="none" strike="noStrike" kern="0" cap="none" spc="-27" normalizeH="0" baseline="0" noProof="0" dirty="0">
                <a:ln>
                  <a:noFill/>
                </a:ln>
                <a:solidFill>
                  <a:srgbClr val="2E4799"/>
                </a:solidFill>
                <a:effectLst/>
                <a:uLnTx/>
                <a:uFillTx/>
                <a:latin typeface="Helvetica Neue"/>
                <a:ea typeface="+mn-ea"/>
                <a:cs typeface="Helvetica Neue"/>
              </a:rPr>
              <a:t>and</a:t>
            </a:r>
            <a:r>
              <a:rPr kumimoji="0" sz="1600" b="1" i="0" u="none" strike="noStrike" kern="0" cap="none" spc="-47" normalizeH="0" baseline="0" noProof="0" dirty="0">
                <a:ln>
                  <a:noFill/>
                </a:ln>
                <a:solidFill>
                  <a:srgbClr val="2E4799"/>
                </a:solidFill>
                <a:effectLst/>
                <a:uLnTx/>
                <a:uFillTx/>
                <a:latin typeface="Helvetica Neue"/>
                <a:ea typeface="+mn-ea"/>
                <a:cs typeface="Helvetica Neue"/>
              </a:rPr>
              <a:t> positive </a:t>
            </a:r>
            <a:r>
              <a:rPr kumimoji="0" sz="1600" b="1" i="0" u="none" strike="noStrike" kern="0" cap="none" spc="-53" normalizeH="0" baseline="0" noProof="0" dirty="0">
                <a:ln>
                  <a:noFill/>
                </a:ln>
                <a:solidFill>
                  <a:srgbClr val="2E4799"/>
                </a:solidFill>
                <a:effectLst/>
                <a:uLnTx/>
                <a:uFillTx/>
                <a:latin typeface="Helvetica Neue"/>
                <a:ea typeface="+mn-ea"/>
                <a:cs typeface="Helvetica Neue"/>
              </a:rPr>
              <a:t>psychology</a:t>
            </a:r>
            <a:r>
              <a:rPr kumimoji="0" sz="1600" b="1" i="0" u="none" strike="noStrike" kern="0" cap="none" spc="-27" normalizeH="0" baseline="0" noProof="0" dirty="0">
                <a:ln>
                  <a:noFill/>
                </a:ln>
                <a:solidFill>
                  <a:srgbClr val="2E4799"/>
                </a:solidFill>
                <a:effectLst/>
                <a:uLnTx/>
                <a:uFillTx/>
                <a:latin typeface="Helvetica Neue"/>
                <a:ea typeface="+mn-ea"/>
                <a:cs typeface="Helvetica Neue"/>
              </a:rPr>
              <a:t> </a:t>
            </a:r>
            <a:r>
              <a:rPr kumimoji="0" sz="1600" b="0" i="0" u="none" strike="noStrike" kern="0" cap="none" spc="-13" normalizeH="0" baseline="0" noProof="0" dirty="0">
                <a:ln>
                  <a:noFill/>
                </a:ln>
                <a:solidFill>
                  <a:srgbClr val="666666"/>
                </a:solidFill>
                <a:effectLst/>
                <a:uLnTx/>
                <a:uFillTx/>
                <a:latin typeface="Arial Unicode MS"/>
                <a:ea typeface="+mn-ea"/>
                <a:cs typeface="Arial Unicode MS"/>
              </a:rPr>
              <a:t>content</a:t>
            </a:r>
            <a:endParaRPr kumimoji="0" sz="1600" b="0" i="0" u="none" strike="noStrike" kern="0" cap="none" spc="0" normalizeH="0" baseline="0" noProof="0">
              <a:ln>
                <a:noFill/>
              </a:ln>
              <a:solidFill>
                <a:sysClr val="windowText" lastClr="000000"/>
              </a:solidFill>
              <a:effectLst/>
              <a:uLnTx/>
              <a:uFillTx/>
              <a:latin typeface="Arial Unicode MS"/>
              <a:ea typeface="+mn-ea"/>
              <a:cs typeface="Arial Unicode MS"/>
            </a:endParaRPr>
          </a:p>
        </p:txBody>
      </p:sp>
      <p:grpSp>
        <p:nvGrpSpPr>
          <p:cNvPr id="17" name="object 17"/>
          <p:cNvGrpSpPr/>
          <p:nvPr/>
        </p:nvGrpSpPr>
        <p:grpSpPr>
          <a:xfrm>
            <a:off x="8637799" y="1940493"/>
            <a:ext cx="230293" cy="1493520"/>
            <a:chOff x="6478349" y="1850577"/>
            <a:chExt cx="172720" cy="1120140"/>
          </a:xfrm>
        </p:grpSpPr>
        <p:pic>
          <p:nvPicPr>
            <p:cNvPr id="18" name="object 18"/>
            <p:cNvPicPr/>
            <p:nvPr/>
          </p:nvPicPr>
          <p:blipFill>
            <a:blip r:embed="rId3" cstate="print"/>
            <a:stretch>
              <a:fillRect/>
            </a:stretch>
          </p:blipFill>
          <p:spPr>
            <a:xfrm>
              <a:off x="6554549" y="1850577"/>
              <a:ext cx="95999" cy="95999"/>
            </a:xfrm>
            <a:prstGeom prst="rect">
              <a:avLst/>
            </a:prstGeom>
          </p:spPr>
        </p:pic>
        <p:pic>
          <p:nvPicPr>
            <p:cNvPr id="19" name="object 19"/>
            <p:cNvPicPr/>
            <p:nvPr/>
          </p:nvPicPr>
          <p:blipFill>
            <a:blip r:embed="rId3" cstate="print"/>
            <a:stretch>
              <a:fillRect/>
            </a:stretch>
          </p:blipFill>
          <p:spPr>
            <a:xfrm>
              <a:off x="6478349" y="2874461"/>
              <a:ext cx="95999" cy="95999"/>
            </a:xfrm>
            <a:prstGeom prst="rect">
              <a:avLst/>
            </a:prstGeom>
          </p:spPr>
        </p:pic>
      </p:grpSp>
      <p:sp>
        <p:nvSpPr>
          <p:cNvPr id="20" name="object 20"/>
          <p:cNvSpPr txBox="1"/>
          <p:nvPr/>
        </p:nvSpPr>
        <p:spPr>
          <a:xfrm>
            <a:off x="8968766" y="2896868"/>
            <a:ext cx="2516293" cy="755762"/>
          </a:xfrm>
          <a:prstGeom prst="rect">
            <a:avLst/>
          </a:prstGeom>
        </p:spPr>
        <p:txBody>
          <a:bodyPr vert="horz" wrap="square" lIns="0" tIns="16933" rIns="0" bIns="0" rtlCol="0">
            <a:spAutoFit/>
          </a:bodyPr>
          <a:lstStyle/>
          <a:p>
            <a:pPr marL="16933" marR="6773" lvl="0" indent="0" algn="l" defTabSz="1219170" rtl="0" eaLnBrk="1" fontAlgn="auto" latinLnBrk="0" hangingPunct="1">
              <a:lnSpc>
                <a:spcPct val="100000"/>
              </a:lnSpc>
              <a:spcBef>
                <a:spcPts val="133"/>
              </a:spcBef>
              <a:spcAft>
                <a:spcPts val="0"/>
              </a:spcAft>
              <a:buClrTx/>
              <a:buSzTx/>
              <a:buFontTx/>
              <a:buNone/>
              <a:tabLst/>
              <a:defRPr/>
            </a:pPr>
            <a:r>
              <a:rPr kumimoji="0" sz="1600" b="0" i="0" u="none" strike="noStrike" kern="0" cap="none" spc="0" normalizeH="0" baseline="0" noProof="0" dirty="0">
                <a:ln>
                  <a:noFill/>
                </a:ln>
                <a:solidFill>
                  <a:srgbClr val="666666"/>
                </a:solidFill>
                <a:effectLst/>
                <a:uLnTx/>
                <a:uFillTx/>
                <a:latin typeface="Arial Unicode MS"/>
                <a:ea typeface="+mn-ea"/>
                <a:cs typeface="Arial Unicode MS"/>
              </a:rPr>
              <a:t>Moderate</a:t>
            </a:r>
            <a:r>
              <a:rPr kumimoji="0" sz="1600" b="0" i="0" u="none" strike="noStrike" kern="0" cap="none" spc="-20" normalizeH="0" baseline="0" noProof="0" dirty="0">
                <a:ln>
                  <a:noFill/>
                </a:ln>
                <a:solidFill>
                  <a:srgbClr val="666666"/>
                </a:solidFill>
                <a:effectLst/>
                <a:uLnTx/>
                <a:uFillTx/>
                <a:latin typeface="Arial Unicode MS"/>
                <a:ea typeface="+mn-ea"/>
                <a:cs typeface="Arial Unicode MS"/>
              </a:rPr>
              <a:t> </a:t>
            </a:r>
            <a:r>
              <a:rPr kumimoji="0" sz="1600" b="0" i="0" u="none" strike="noStrike" kern="0" cap="none" spc="0" normalizeH="0" baseline="0" noProof="0" dirty="0">
                <a:ln>
                  <a:noFill/>
                </a:ln>
                <a:solidFill>
                  <a:srgbClr val="666666"/>
                </a:solidFill>
                <a:effectLst/>
                <a:uLnTx/>
                <a:uFillTx/>
                <a:latin typeface="Arial Unicode MS"/>
                <a:ea typeface="+mn-ea"/>
                <a:cs typeface="Arial Unicode MS"/>
              </a:rPr>
              <a:t>to</a:t>
            </a:r>
            <a:r>
              <a:rPr kumimoji="0" sz="1600" b="0" i="0" u="none" strike="noStrike" kern="0" cap="none" spc="-20" normalizeH="0" baseline="0" noProof="0" dirty="0">
                <a:ln>
                  <a:noFill/>
                </a:ln>
                <a:solidFill>
                  <a:srgbClr val="666666"/>
                </a:solidFill>
                <a:effectLst/>
                <a:uLnTx/>
                <a:uFillTx/>
                <a:latin typeface="Arial Unicode MS"/>
                <a:ea typeface="+mn-ea"/>
                <a:cs typeface="Arial Unicode MS"/>
              </a:rPr>
              <a:t> </a:t>
            </a:r>
            <a:r>
              <a:rPr kumimoji="0" sz="1600" b="0" i="0" u="none" strike="noStrike" kern="0" cap="none" spc="0" normalizeH="0" baseline="0" noProof="0" dirty="0">
                <a:ln>
                  <a:noFill/>
                </a:ln>
                <a:solidFill>
                  <a:srgbClr val="666666"/>
                </a:solidFill>
                <a:effectLst/>
                <a:uLnTx/>
                <a:uFillTx/>
                <a:latin typeface="Arial Unicode MS"/>
                <a:ea typeface="+mn-ea"/>
                <a:cs typeface="Arial Unicode MS"/>
              </a:rPr>
              <a:t>high</a:t>
            </a:r>
            <a:r>
              <a:rPr kumimoji="0" sz="1600" b="0" i="0" u="none" strike="noStrike" kern="0" cap="none" spc="-20" normalizeH="0" baseline="0" noProof="0" dirty="0">
                <a:ln>
                  <a:noFill/>
                </a:ln>
                <a:solidFill>
                  <a:srgbClr val="666666"/>
                </a:solidFill>
                <a:effectLst/>
                <a:uLnTx/>
                <a:uFillTx/>
                <a:latin typeface="Arial Unicode MS"/>
                <a:ea typeface="+mn-ea"/>
                <a:cs typeface="Arial Unicode MS"/>
              </a:rPr>
              <a:t> </a:t>
            </a:r>
            <a:r>
              <a:rPr kumimoji="0" sz="1600" b="0" i="0" u="none" strike="noStrike" kern="0" cap="none" spc="-13" normalizeH="0" baseline="0" noProof="0" dirty="0">
                <a:ln>
                  <a:noFill/>
                </a:ln>
                <a:solidFill>
                  <a:srgbClr val="666666"/>
                </a:solidFill>
                <a:effectLst/>
                <a:uLnTx/>
                <a:uFillTx/>
                <a:latin typeface="Arial Unicode MS"/>
                <a:ea typeface="+mn-ea"/>
                <a:cs typeface="Arial Unicode MS"/>
              </a:rPr>
              <a:t>scores </a:t>
            </a:r>
            <a:r>
              <a:rPr kumimoji="0" sz="1600" b="0" i="0" u="none" strike="noStrike" kern="0" cap="none" spc="0" normalizeH="0" baseline="0" noProof="0" dirty="0">
                <a:ln>
                  <a:noFill/>
                </a:ln>
                <a:solidFill>
                  <a:srgbClr val="666666"/>
                </a:solidFill>
                <a:effectLst/>
                <a:uLnTx/>
                <a:uFillTx/>
                <a:latin typeface="Arial Unicode MS"/>
                <a:ea typeface="+mn-ea"/>
                <a:cs typeface="Arial Unicode MS"/>
              </a:rPr>
              <a:t>trigger</a:t>
            </a:r>
            <a:r>
              <a:rPr kumimoji="0" sz="1600" b="0" i="0" u="none" strike="noStrike" kern="0" cap="none" spc="-13" normalizeH="0" baseline="0" noProof="0" dirty="0">
                <a:ln>
                  <a:noFill/>
                </a:ln>
                <a:solidFill>
                  <a:srgbClr val="666666"/>
                </a:solidFill>
                <a:effectLst/>
                <a:uLnTx/>
                <a:uFillTx/>
                <a:latin typeface="Arial Unicode MS"/>
                <a:ea typeface="+mn-ea"/>
                <a:cs typeface="Arial Unicode MS"/>
              </a:rPr>
              <a:t> </a:t>
            </a:r>
            <a:r>
              <a:rPr kumimoji="0" sz="1600" b="0" i="0" u="none" strike="noStrike" kern="0" cap="none" spc="0" normalizeH="0" baseline="0" noProof="0" dirty="0">
                <a:ln>
                  <a:noFill/>
                </a:ln>
                <a:solidFill>
                  <a:srgbClr val="666666"/>
                </a:solidFill>
                <a:effectLst/>
                <a:uLnTx/>
                <a:uFillTx/>
                <a:latin typeface="Arial Unicode MS"/>
                <a:ea typeface="+mn-ea"/>
                <a:cs typeface="Arial Unicode MS"/>
              </a:rPr>
              <a:t>delivery</a:t>
            </a:r>
            <a:r>
              <a:rPr kumimoji="0" sz="1600" b="0" i="0" u="none" strike="noStrike" kern="0" cap="none" spc="-7" normalizeH="0" baseline="0" noProof="0" dirty="0">
                <a:ln>
                  <a:noFill/>
                </a:ln>
                <a:solidFill>
                  <a:srgbClr val="666666"/>
                </a:solidFill>
                <a:effectLst/>
                <a:uLnTx/>
                <a:uFillTx/>
                <a:latin typeface="Arial Unicode MS"/>
                <a:ea typeface="+mn-ea"/>
                <a:cs typeface="Arial Unicode MS"/>
              </a:rPr>
              <a:t> </a:t>
            </a:r>
            <a:r>
              <a:rPr kumimoji="0" sz="1600" b="0" i="0" u="none" strike="noStrike" kern="0" cap="none" spc="0" normalizeH="0" baseline="0" noProof="0" dirty="0">
                <a:ln>
                  <a:noFill/>
                </a:ln>
                <a:solidFill>
                  <a:srgbClr val="666666"/>
                </a:solidFill>
                <a:effectLst/>
                <a:uLnTx/>
                <a:uFillTx/>
                <a:latin typeface="Arial Unicode MS"/>
                <a:ea typeface="+mn-ea"/>
                <a:cs typeface="Arial Unicode MS"/>
              </a:rPr>
              <a:t>of</a:t>
            </a:r>
            <a:r>
              <a:rPr kumimoji="0" sz="1600" b="0" i="0" u="none" strike="noStrike" kern="0" cap="none" spc="-20" normalizeH="0" baseline="0" noProof="0" dirty="0">
                <a:ln>
                  <a:noFill/>
                </a:ln>
                <a:solidFill>
                  <a:srgbClr val="666666"/>
                </a:solidFill>
                <a:effectLst/>
                <a:uLnTx/>
                <a:uFillTx/>
                <a:latin typeface="Arial Unicode MS"/>
                <a:ea typeface="+mn-ea"/>
                <a:cs typeface="Arial Unicode MS"/>
              </a:rPr>
              <a:t> </a:t>
            </a:r>
            <a:r>
              <a:rPr kumimoji="0" sz="1600" b="1" i="0" u="none" strike="noStrike" kern="0" cap="none" spc="-47" normalizeH="0" baseline="0" noProof="0" dirty="0">
                <a:ln>
                  <a:noFill/>
                </a:ln>
                <a:solidFill>
                  <a:srgbClr val="2E4799"/>
                </a:solidFill>
                <a:effectLst/>
                <a:uLnTx/>
                <a:uFillTx/>
                <a:latin typeface="Helvetica Neue"/>
                <a:ea typeface="+mn-ea"/>
                <a:cs typeface="Helvetica Neue"/>
              </a:rPr>
              <a:t>condition </a:t>
            </a:r>
            <a:r>
              <a:rPr kumimoji="0" sz="1600" b="1" i="0" u="none" strike="noStrike" kern="0" cap="none" spc="-80" normalizeH="0" baseline="0" noProof="0" dirty="0">
                <a:ln>
                  <a:noFill/>
                </a:ln>
                <a:solidFill>
                  <a:srgbClr val="2E4799"/>
                </a:solidFill>
                <a:effectLst/>
                <a:uLnTx/>
                <a:uFillTx/>
                <a:latin typeface="Helvetica Neue"/>
                <a:ea typeface="+mn-ea"/>
                <a:cs typeface="Helvetica Neue"/>
              </a:rPr>
              <a:t>speciﬁc</a:t>
            </a:r>
            <a:r>
              <a:rPr kumimoji="0" sz="1600" b="1" i="0" u="none" strike="noStrike" kern="0" cap="none" spc="13" normalizeH="0" baseline="0" noProof="0" dirty="0">
                <a:ln>
                  <a:noFill/>
                </a:ln>
                <a:solidFill>
                  <a:srgbClr val="2E4799"/>
                </a:solidFill>
                <a:effectLst/>
                <a:uLnTx/>
                <a:uFillTx/>
                <a:latin typeface="Helvetica Neue"/>
                <a:ea typeface="+mn-ea"/>
                <a:cs typeface="Helvetica Neue"/>
              </a:rPr>
              <a:t> </a:t>
            </a:r>
            <a:r>
              <a:rPr kumimoji="0" sz="1600" b="1" i="0" u="none" strike="noStrike" kern="0" cap="none" spc="-60" normalizeH="0" baseline="0" noProof="0" dirty="0">
                <a:ln>
                  <a:noFill/>
                </a:ln>
                <a:solidFill>
                  <a:srgbClr val="2E4799"/>
                </a:solidFill>
                <a:effectLst/>
                <a:uLnTx/>
                <a:uFillTx/>
                <a:latin typeface="Helvetica Neue"/>
                <a:ea typeface="+mn-ea"/>
                <a:cs typeface="Helvetica Neue"/>
              </a:rPr>
              <a:t>curriculum</a:t>
            </a:r>
            <a:r>
              <a:rPr kumimoji="0" sz="1600" b="1" i="0" u="none" strike="noStrike" kern="0" cap="none" spc="13" normalizeH="0" baseline="0" noProof="0" dirty="0">
                <a:ln>
                  <a:noFill/>
                </a:ln>
                <a:solidFill>
                  <a:srgbClr val="2E4799"/>
                </a:solidFill>
                <a:effectLst/>
                <a:uLnTx/>
                <a:uFillTx/>
                <a:latin typeface="Helvetica Neue"/>
                <a:ea typeface="+mn-ea"/>
                <a:cs typeface="Helvetica Neue"/>
              </a:rPr>
              <a:t> </a:t>
            </a:r>
            <a:r>
              <a:rPr kumimoji="0" sz="1600" b="0" i="0" u="none" strike="noStrike" kern="0" cap="none" spc="-27" normalizeH="0" baseline="0" noProof="0" dirty="0">
                <a:ln>
                  <a:noFill/>
                </a:ln>
                <a:solidFill>
                  <a:srgbClr val="666666"/>
                </a:solidFill>
                <a:effectLst/>
                <a:uLnTx/>
                <a:uFillTx/>
                <a:latin typeface="Arial Unicode MS"/>
                <a:ea typeface="+mn-ea"/>
                <a:cs typeface="Arial Unicode MS"/>
              </a:rPr>
              <a:t>for</a:t>
            </a:r>
            <a:r>
              <a:rPr kumimoji="0" sz="1600" b="1" i="0" u="none" strike="noStrike" kern="0" cap="none" spc="-27" normalizeH="0" baseline="0" noProof="0" dirty="0">
                <a:ln>
                  <a:noFill/>
                </a:ln>
                <a:solidFill>
                  <a:srgbClr val="2E4799"/>
                </a:solidFill>
                <a:effectLst/>
                <a:uLnTx/>
                <a:uFillTx/>
                <a:latin typeface="Helvetica Neue"/>
                <a:ea typeface="+mn-ea"/>
                <a:cs typeface="Helvetica Neue"/>
              </a:rPr>
              <a:t>:</a:t>
            </a:r>
            <a:endParaRPr kumimoji="0" sz="1600" b="0" i="0" u="none" strike="noStrike" kern="0" cap="none" spc="0" normalizeH="0" baseline="0" noProof="0">
              <a:ln>
                <a:noFill/>
              </a:ln>
              <a:solidFill>
                <a:sysClr val="windowText" lastClr="000000"/>
              </a:solidFill>
              <a:effectLst/>
              <a:uLnTx/>
              <a:uFillTx/>
              <a:latin typeface="Helvetica Neue"/>
              <a:ea typeface="+mn-ea"/>
              <a:cs typeface="Helvetica Neue"/>
            </a:endParaRPr>
          </a:p>
        </p:txBody>
      </p:sp>
      <p:sp>
        <p:nvSpPr>
          <p:cNvPr id="21" name="object 21"/>
          <p:cNvSpPr txBox="1"/>
          <p:nvPr/>
        </p:nvSpPr>
        <p:spPr>
          <a:xfrm>
            <a:off x="2795365" y="3165589"/>
            <a:ext cx="457200" cy="263320"/>
          </a:xfrm>
          <a:prstGeom prst="rect">
            <a:avLst/>
          </a:prstGeom>
        </p:spPr>
        <p:txBody>
          <a:bodyPr vert="horz" wrap="square" lIns="0" tIns="16933" rIns="0" bIns="0" rtlCol="0">
            <a:spAutoFit/>
          </a:bodyPr>
          <a:lstStyle/>
          <a:p>
            <a:pPr marL="16933" marR="0" lvl="0" indent="0" algn="l" defTabSz="1219170" rtl="0" eaLnBrk="1" fontAlgn="auto" latinLnBrk="0" hangingPunct="1">
              <a:lnSpc>
                <a:spcPct val="100000"/>
              </a:lnSpc>
              <a:spcBef>
                <a:spcPts val="133"/>
              </a:spcBef>
              <a:spcAft>
                <a:spcPts val="0"/>
              </a:spcAft>
              <a:buClrTx/>
              <a:buSzTx/>
              <a:buFontTx/>
              <a:buNone/>
              <a:tabLst>
                <a:tab pos="439409" algn="l"/>
              </a:tabLst>
              <a:defRPr/>
            </a:pPr>
            <a:r>
              <a:rPr kumimoji="0" sz="1600" b="0" i="0" u="heavy" strike="noStrike" kern="0" cap="none" spc="0" normalizeH="0" baseline="0" noProof="0" dirty="0">
                <a:ln>
                  <a:noFill/>
                </a:ln>
                <a:solidFill>
                  <a:srgbClr val="2E4799"/>
                </a:solidFill>
                <a:effectLst/>
                <a:uLnTx/>
                <a:uFill>
                  <a:solidFill>
                    <a:srgbClr val="CCCCCC"/>
                  </a:solidFill>
                </a:uFill>
                <a:latin typeface="Times New Roman"/>
                <a:ea typeface="+mn-ea"/>
                <a:cs typeface="Times New Roman"/>
              </a:rPr>
              <a:t>	</a:t>
            </a:r>
            <a:endParaRPr kumimoji="0" sz="1600" b="0" i="0" u="none" strike="noStrike" kern="0" cap="none" spc="0" normalizeH="0" baseline="0" noProof="0">
              <a:ln>
                <a:noFill/>
              </a:ln>
              <a:solidFill>
                <a:sysClr val="windowText" lastClr="000000"/>
              </a:solidFill>
              <a:effectLst/>
              <a:uLnTx/>
              <a:uFillTx/>
              <a:latin typeface="Times New Roman"/>
              <a:ea typeface="+mn-ea"/>
              <a:cs typeface="Times New Roman"/>
            </a:endParaRPr>
          </a:p>
        </p:txBody>
      </p:sp>
      <p:sp>
        <p:nvSpPr>
          <p:cNvPr id="22" name="object 22"/>
          <p:cNvSpPr txBox="1"/>
          <p:nvPr/>
        </p:nvSpPr>
        <p:spPr>
          <a:xfrm>
            <a:off x="9006595" y="3687684"/>
            <a:ext cx="2316480" cy="1658060"/>
          </a:xfrm>
          <a:prstGeom prst="rect">
            <a:avLst/>
          </a:prstGeom>
        </p:spPr>
        <p:txBody>
          <a:bodyPr vert="horz" wrap="square" lIns="0" tIns="16933" rIns="0" bIns="0" rtlCol="0">
            <a:spAutoFit/>
          </a:bodyPr>
          <a:lstStyle/>
          <a:p>
            <a:pPr marL="423323" marR="0" lvl="0" indent="-407236" algn="l" defTabSz="1219170" rtl="0" eaLnBrk="1" fontAlgn="auto" latinLnBrk="0" hangingPunct="1">
              <a:lnSpc>
                <a:spcPct val="100000"/>
              </a:lnSpc>
              <a:spcBef>
                <a:spcPts val="133"/>
              </a:spcBef>
              <a:spcAft>
                <a:spcPts val="0"/>
              </a:spcAft>
              <a:buClrTx/>
              <a:buSzTx/>
              <a:buFont typeface="Arial"/>
              <a:buChar char="●"/>
              <a:tabLst>
                <a:tab pos="423323" algn="l"/>
                <a:tab pos="424169" algn="l"/>
              </a:tabLst>
              <a:defRPr/>
            </a:pPr>
            <a:r>
              <a:rPr kumimoji="0" sz="1333" b="0" i="0" u="none" strike="noStrike" kern="0" cap="none" spc="0" normalizeH="0" baseline="0" noProof="0" dirty="0">
                <a:ln>
                  <a:noFill/>
                </a:ln>
                <a:solidFill>
                  <a:srgbClr val="666666"/>
                </a:solidFill>
                <a:effectLst/>
                <a:uLnTx/>
                <a:uFillTx/>
                <a:latin typeface="Arial Unicode MS"/>
                <a:ea typeface="+mn-ea"/>
                <a:cs typeface="Arial Unicode MS"/>
              </a:rPr>
              <a:t>Anxiety</a:t>
            </a:r>
            <a:r>
              <a:rPr kumimoji="0" sz="1333" b="0" i="0" u="none" strike="noStrike" kern="0" cap="none" spc="-73" normalizeH="0" baseline="0" noProof="0" dirty="0">
                <a:ln>
                  <a:noFill/>
                </a:ln>
                <a:solidFill>
                  <a:srgbClr val="666666"/>
                </a:solidFill>
                <a:effectLst/>
                <a:uLnTx/>
                <a:uFillTx/>
                <a:latin typeface="Arial Unicode MS"/>
                <a:ea typeface="+mn-ea"/>
                <a:cs typeface="Arial Unicode MS"/>
              </a:rPr>
              <a:t> </a:t>
            </a:r>
            <a:r>
              <a:rPr kumimoji="0" sz="1333" b="0" i="0" u="none" strike="noStrike" kern="0" cap="none" spc="-13" normalizeH="0" baseline="0" noProof="0" dirty="0">
                <a:ln>
                  <a:noFill/>
                </a:ln>
                <a:solidFill>
                  <a:srgbClr val="666666"/>
                </a:solidFill>
                <a:effectLst/>
                <a:uLnTx/>
                <a:uFillTx/>
                <a:latin typeface="Arial Unicode MS"/>
                <a:ea typeface="+mn-ea"/>
                <a:cs typeface="Arial Unicode MS"/>
              </a:rPr>
              <a:t>Disorders</a:t>
            </a:r>
            <a:endParaRPr kumimoji="0" sz="1333" b="0" i="0" u="none" strike="noStrike" kern="0" cap="none" spc="0" normalizeH="0" baseline="0" noProof="0">
              <a:ln>
                <a:noFill/>
              </a:ln>
              <a:solidFill>
                <a:sysClr val="windowText" lastClr="000000"/>
              </a:solidFill>
              <a:effectLst/>
              <a:uLnTx/>
              <a:uFillTx/>
              <a:latin typeface="Arial Unicode MS"/>
              <a:ea typeface="+mn-ea"/>
              <a:cs typeface="Arial Unicode MS"/>
            </a:endParaRPr>
          </a:p>
          <a:p>
            <a:pPr marL="423323" marR="0" lvl="0" indent="-407236" algn="l" defTabSz="1219170" rtl="0" eaLnBrk="1" fontAlgn="auto" latinLnBrk="0" hangingPunct="1">
              <a:lnSpc>
                <a:spcPct val="100000"/>
              </a:lnSpc>
              <a:spcBef>
                <a:spcPts val="0"/>
              </a:spcBef>
              <a:spcAft>
                <a:spcPts val="0"/>
              </a:spcAft>
              <a:buClrTx/>
              <a:buSzTx/>
              <a:buFont typeface="Arial"/>
              <a:buChar char="●"/>
              <a:tabLst>
                <a:tab pos="423323" algn="l"/>
                <a:tab pos="424169" algn="l"/>
              </a:tabLst>
              <a:defRPr/>
            </a:pPr>
            <a:r>
              <a:rPr kumimoji="0" sz="1333" b="0" i="0" u="none" strike="noStrike" kern="0" cap="none" spc="-27" normalizeH="0" baseline="0" noProof="0" dirty="0">
                <a:ln>
                  <a:noFill/>
                </a:ln>
                <a:solidFill>
                  <a:srgbClr val="666666"/>
                </a:solidFill>
                <a:effectLst/>
                <a:uLnTx/>
                <a:uFillTx/>
                <a:latin typeface="Arial Unicode MS"/>
                <a:ea typeface="+mn-ea"/>
                <a:cs typeface="Arial Unicode MS"/>
              </a:rPr>
              <a:t>ADHD</a:t>
            </a:r>
            <a:endParaRPr kumimoji="0" sz="1333" b="0" i="0" u="none" strike="noStrike" kern="0" cap="none" spc="0" normalizeH="0" baseline="0" noProof="0">
              <a:ln>
                <a:noFill/>
              </a:ln>
              <a:solidFill>
                <a:sysClr val="windowText" lastClr="000000"/>
              </a:solidFill>
              <a:effectLst/>
              <a:uLnTx/>
              <a:uFillTx/>
              <a:latin typeface="Arial Unicode MS"/>
              <a:ea typeface="+mn-ea"/>
              <a:cs typeface="Arial Unicode MS"/>
            </a:endParaRPr>
          </a:p>
          <a:p>
            <a:pPr marL="423323" marR="0" lvl="0" indent="-407236" algn="l" defTabSz="1219170" rtl="0" eaLnBrk="1" fontAlgn="auto" latinLnBrk="0" hangingPunct="1">
              <a:lnSpc>
                <a:spcPct val="100000"/>
              </a:lnSpc>
              <a:spcBef>
                <a:spcPts val="0"/>
              </a:spcBef>
              <a:spcAft>
                <a:spcPts val="0"/>
              </a:spcAft>
              <a:buClrTx/>
              <a:buSzTx/>
              <a:buFont typeface="Arial"/>
              <a:buChar char="●"/>
              <a:tabLst>
                <a:tab pos="423323" algn="l"/>
                <a:tab pos="424169" algn="l"/>
              </a:tabLst>
              <a:defRPr/>
            </a:pPr>
            <a:r>
              <a:rPr kumimoji="0" sz="1333" b="0" i="0" u="none" strike="noStrike" kern="0" cap="none" spc="-13" normalizeH="0" baseline="0" noProof="0" dirty="0">
                <a:ln>
                  <a:noFill/>
                </a:ln>
                <a:solidFill>
                  <a:srgbClr val="666666"/>
                </a:solidFill>
                <a:effectLst/>
                <a:uLnTx/>
                <a:uFillTx/>
                <a:latin typeface="Arial Unicode MS"/>
                <a:ea typeface="+mn-ea"/>
                <a:cs typeface="Arial Unicode MS"/>
              </a:rPr>
              <a:t>Chronic</a:t>
            </a:r>
            <a:r>
              <a:rPr kumimoji="0" sz="1333" b="0" i="0" u="none" strike="noStrike" kern="0" cap="none" spc="-27" normalizeH="0" baseline="0" noProof="0" dirty="0">
                <a:ln>
                  <a:noFill/>
                </a:ln>
                <a:solidFill>
                  <a:srgbClr val="666666"/>
                </a:solidFill>
                <a:effectLst/>
                <a:uLnTx/>
                <a:uFillTx/>
                <a:latin typeface="Arial Unicode MS"/>
                <a:ea typeface="+mn-ea"/>
                <a:cs typeface="Arial Unicode MS"/>
              </a:rPr>
              <a:t> Pain</a:t>
            </a:r>
            <a:endParaRPr kumimoji="0" sz="1333" b="0" i="0" u="none" strike="noStrike" kern="0" cap="none" spc="0" normalizeH="0" baseline="0" noProof="0">
              <a:ln>
                <a:noFill/>
              </a:ln>
              <a:solidFill>
                <a:sysClr val="windowText" lastClr="000000"/>
              </a:solidFill>
              <a:effectLst/>
              <a:uLnTx/>
              <a:uFillTx/>
              <a:latin typeface="Arial Unicode MS"/>
              <a:ea typeface="+mn-ea"/>
              <a:cs typeface="Arial Unicode MS"/>
            </a:endParaRPr>
          </a:p>
          <a:p>
            <a:pPr marL="423323" marR="0" lvl="0" indent="-407236" algn="l" defTabSz="1219170" rtl="0" eaLnBrk="1" fontAlgn="auto" latinLnBrk="0" hangingPunct="1">
              <a:lnSpc>
                <a:spcPct val="100000"/>
              </a:lnSpc>
              <a:spcBef>
                <a:spcPts val="0"/>
              </a:spcBef>
              <a:spcAft>
                <a:spcPts val="0"/>
              </a:spcAft>
              <a:buClrTx/>
              <a:buSzTx/>
              <a:buFont typeface="Arial"/>
              <a:buChar char="●"/>
              <a:tabLst>
                <a:tab pos="423323" algn="l"/>
                <a:tab pos="424169" algn="l"/>
              </a:tabLst>
              <a:defRPr/>
            </a:pPr>
            <a:r>
              <a:rPr kumimoji="0" sz="1333" b="0" i="0" u="none" strike="noStrike" kern="0" cap="none" spc="-13" normalizeH="0" baseline="0" noProof="0" dirty="0">
                <a:ln>
                  <a:noFill/>
                </a:ln>
                <a:solidFill>
                  <a:srgbClr val="666666"/>
                </a:solidFill>
                <a:effectLst/>
                <a:uLnTx/>
                <a:uFillTx/>
                <a:latin typeface="Arial Unicode MS"/>
                <a:ea typeface="+mn-ea"/>
                <a:cs typeface="Arial Unicode MS"/>
              </a:rPr>
              <a:t>Depressive</a:t>
            </a:r>
            <a:r>
              <a:rPr kumimoji="0" sz="1333" b="0" i="0" u="none" strike="noStrike" kern="0" cap="none" spc="-40" normalizeH="0" baseline="0" noProof="0" dirty="0">
                <a:ln>
                  <a:noFill/>
                </a:ln>
                <a:solidFill>
                  <a:srgbClr val="666666"/>
                </a:solidFill>
                <a:effectLst/>
                <a:uLnTx/>
                <a:uFillTx/>
                <a:latin typeface="Arial Unicode MS"/>
                <a:ea typeface="+mn-ea"/>
                <a:cs typeface="Arial Unicode MS"/>
              </a:rPr>
              <a:t> </a:t>
            </a:r>
            <a:r>
              <a:rPr kumimoji="0" sz="1333" b="0" i="0" u="none" strike="noStrike" kern="0" cap="none" spc="-13" normalizeH="0" baseline="0" noProof="0" dirty="0">
                <a:ln>
                  <a:noFill/>
                </a:ln>
                <a:solidFill>
                  <a:srgbClr val="666666"/>
                </a:solidFill>
                <a:effectLst/>
                <a:uLnTx/>
                <a:uFillTx/>
                <a:latin typeface="Arial Unicode MS"/>
                <a:ea typeface="+mn-ea"/>
                <a:cs typeface="Arial Unicode MS"/>
              </a:rPr>
              <a:t>Disorders</a:t>
            </a:r>
            <a:endParaRPr kumimoji="0" sz="1333" b="0" i="0" u="none" strike="noStrike" kern="0" cap="none" spc="0" normalizeH="0" baseline="0" noProof="0">
              <a:ln>
                <a:noFill/>
              </a:ln>
              <a:solidFill>
                <a:sysClr val="windowText" lastClr="000000"/>
              </a:solidFill>
              <a:effectLst/>
              <a:uLnTx/>
              <a:uFillTx/>
              <a:latin typeface="Arial Unicode MS"/>
              <a:ea typeface="+mn-ea"/>
              <a:cs typeface="Arial Unicode MS"/>
            </a:endParaRPr>
          </a:p>
          <a:p>
            <a:pPr marL="423323" marR="0" lvl="0" indent="-407236" algn="l" defTabSz="1219170" rtl="0" eaLnBrk="1" fontAlgn="auto" latinLnBrk="0" hangingPunct="1">
              <a:lnSpc>
                <a:spcPct val="100000"/>
              </a:lnSpc>
              <a:spcBef>
                <a:spcPts val="0"/>
              </a:spcBef>
              <a:spcAft>
                <a:spcPts val="0"/>
              </a:spcAft>
              <a:buClrTx/>
              <a:buSzTx/>
              <a:buFont typeface="Arial"/>
              <a:buChar char="●"/>
              <a:tabLst>
                <a:tab pos="423323" algn="l"/>
                <a:tab pos="424169" algn="l"/>
              </a:tabLst>
              <a:defRPr/>
            </a:pPr>
            <a:r>
              <a:rPr kumimoji="0" sz="1333" b="0" i="0" u="none" strike="noStrike" kern="0" cap="none" spc="-27" normalizeH="0" baseline="0" noProof="0" dirty="0">
                <a:ln>
                  <a:noFill/>
                </a:ln>
                <a:solidFill>
                  <a:srgbClr val="666666"/>
                </a:solidFill>
                <a:effectLst/>
                <a:uLnTx/>
                <a:uFillTx/>
                <a:latin typeface="Arial Unicode MS"/>
                <a:ea typeface="+mn-ea"/>
                <a:cs typeface="Arial Unicode MS"/>
              </a:rPr>
              <a:t>PTSD</a:t>
            </a:r>
            <a:endParaRPr kumimoji="0" sz="1333" b="0" i="0" u="none" strike="noStrike" kern="0" cap="none" spc="0" normalizeH="0" baseline="0" noProof="0">
              <a:ln>
                <a:noFill/>
              </a:ln>
              <a:solidFill>
                <a:sysClr val="windowText" lastClr="000000"/>
              </a:solidFill>
              <a:effectLst/>
              <a:uLnTx/>
              <a:uFillTx/>
              <a:latin typeface="Arial Unicode MS"/>
              <a:ea typeface="+mn-ea"/>
              <a:cs typeface="Arial Unicode MS"/>
            </a:endParaRPr>
          </a:p>
          <a:p>
            <a:pPr marL="423323" marR="0" lvl="0" indent="-407236" algn="l" defTabSz="1219170" rtl="0" eaLnBrk="1" fontAlgn="auto" latinLnBrk="0" hangingPunct="1">
              <a:lnSpc>
                <a:spcPct val="100000"/>
              </a:lnSpc>
              <a:spcBef>
                <a:spcPts val="0"/>
              </a:spcBef>
              <a:spcAft>
                <a:spcPts val="0"/>
              </a:spcAft>
              <a:buClrTx/>
              <a:buSzTx/>
              <a:buFont typeface="Arial"/>
              <a:buChar char="●"/>
              <a:tabLst>
                <a:tab pos="423323" algn="l"/>
                <a:tab pos="424169" algn="l"/>
              </a:tabLst>
              <a:defRPr/>
            </a:pPr>
            <a:r>
              <a:rPr kumimoji="0" sz="1333" b="0" i="0" u="none" strike="noStrike" kern="0" cap="none" spc="-13" normalizeH="0" baseline="0" noProof="0" dirty="0">
                <a:ln>
                  <a:noFill/>
                </a:ln>
                <a:solidFill>
                  <a:srgbClr val="666666"/>
                </a:solidFill>
                <a:effectLst/>
                <a:uLnTx/>
                <a:uFillTx/>
                <a:latin typeface="Arial Unicode MS"/>
                <a:ea typeface="+mn-ea"/>
                <a:cs typeface="Arial Unicode MS"/>
              </a:rPr>
              <a:t>Sleep</a:t>
            </a:r>
            <a:r>
              <a:rPr kumimoji="0" sz="1333" b="0" i="0" u="none" strike="noStrike" kern="0" cap="none" spc="-33" normalizeH="0" baseline="0" noProof="0" dirty="0">
                <a:ln>
                  <a:noFill/>
                </a:ln>
                <a:solidFill>
                  <a:srgbClr val="666666"/>
                </a:solidFill>
                <a:effectLst/>
                <a:uLnTx/>
                <a:uFillTx/>
                <a:latin typeface="Arial Unicode MS"/>
                <a:ea typeface="+mn-ea"/>
                <a:cs typeface="Arial Unicode MS"/>
              </a:rPr>
              <a:t> </a:t>
            </a:r>
            <a:r>
              <a:rPr kumimoji="0" sz="1333" b="0" i="0" u="none" strike="noStrike" kern="0" cap="none" spc="-13" normalizeH="0" baseline="0" noProof="0" dirty="0">
                <a:ln>
                  <a:noFill/>
                </a:ln>
                <a:solidFill>
                  <a:srgbClr val="666666"/>
                </a:solidFill>
                <a:effectLst/>
                <a:uLnTx/>
                <a:uFillTx/>
                <a:latin typeface="Arial Unicode MS"/>
                <a:ea typeface="+mn-ea"/>
                <a:cs typeface="Arial Unicode MS"/>
              </a:rPr>
              <a:t>Disorders</a:t>
            </a:r>
            <a:endParaRPr kumimoji="0" sz="1333" b="0" i="0" u="none" strike="noStrike" kern="0" cap="none" spc="0" normalizeH="0" baseline="0" noProof="0">
              <a:ln>
                <a:noFill/>
              </a:ln>
              <a:solidFill>
                <a:sysClr val="windowText" lastClr="000000"/>
              </a:solidFill>
              <a:effectLst/>
              <a:uLnTx/>
              <a:uFillTx/>
              <a:latin typeface="Arial Unicode MS"/>
              <a:ea typeface="+mn-ea"/>
              <a:cs typeface="Arial Unicode MS"/>
            </a:endParaRPr>
          </a:p>
          <a:p>
            <a:pPr marL="423323" marR="0" lvl="0" indent="-407236" algn="l" defTabSz="1219170" rtl="0" eaLnBrk="1" fontAlgn="auto" latinLnBrk="0" hangingPunct="1">
              <a:lnSpc>
                <a:spcPct val="100000"/>
              </a:lnSpc>
              <a:spcBef>
                <a:spcPts val="0"/>
              </a:spcBef>
              <a:spcAft>
                <a:spcPts val="0"/>
              </a:spcAft>
              <a:buClrTx/>
              <a:buSzTx/>
              <a:buFont typeface="Arial"/>
              <a:buChar char="●"/>
              <a:tabLst>
                <a:tab pos="423323" algn="l"/>
                <a:tab pos="424169" algn="l"/>
              </a:tabLst>
              <a:defRPr/>
            </a:pPr>
            <a:r>
              <a:rPr kumimoji="0" sz="1333" b="0" i="0" u="none" strike="noStrike" kern="0" cap="none" spc="-27" normalizeH="0" baseline="0" noProof="0" dirty="0">
                <a:ln>
                  <a:noFill/>
                </a:ln>
                <a:solidFill>
                  <a:srgbClr val="666666"/>
                </a:solidFill>
                <a:effectLst/>
                <a:uLnTx/>
                <a:uFillTx/>
                <a:latin typeface="Arial Unicode MS"/>
                <a:ea typeface="+mn-ea"/>
                <a:cs typeface="Arial Unicode MS"/>
              </a:rPr>
              <a:t>Substance</a:t>
            </a:r>
            <a:r>
              <a:rPr kumimoji="0" sz="1333" b="0" i="0" u="none" strike="noStrike" kern="0" cap="none" spc="-20" normalizeH="0" baseline="0" noProof="0" dirty="0">
                <a:ln>
                  <a:noFill/>
                </a:ln>
                <a:solidFill>
                  <a:srgbClr val="666666"/>
                </a:solidFill>
                <a:effectLst/>
                <a:uLnTx/>
                <a:uFillTx/>
                <a:latin typeface="Arial Unicode MS"/>
                <a:ea typeface="+mn-ea"/>
                <a:cs typeface="Arial Unicode MS"/>
              </a:rPr>
              <a:t> </a:t>
            </a:r>
            <a:r>
              <a:rPr kumimoji="0" sz="1333" b="0" i="0" u="none" strike="noStrike" kern="0" cap="none" spc="-13" normalizeH="0" baseline="0" noProof="0" dirty="0">
                <a:ln>
                  <a:noFill/>
                </a:ln>
                <a:solidFill>
                  <a:srgbClr val="666666"/>
                </a:solidFill>
                <a:effectLst/>
                <a:uLnTx/>
                <a:uFillTx/>
                <a:latin typeface="Arial Unicode MS"/>
                <a:ea typeface="+mn-ea"/>
                <a:cs typeface="Arial Unicode MS"/>
              </a:rPr>
              <a:t>Use</a:t>
            </a:r>
            <a:r>
              <a:rPr kumimoji="0" sz="1333" b="0" i="0" u="none" strike="noStrike" kern="0" cap="none" spc="-20" normalizeH="0" baseline="0" noProof="0" dirty="0">
                <a:ln>
                  <a:noFill/>
                </a:ln>
                <a:solidFill>
                  <a:srgbClr val="666666"/>
                </a:solidFill>
                <a:effectLst/>
                <a:uLnTx/>
                <a:uFillTx/>
                <a:latin typeface="Arial Unicode MS"/>
                <a:ea typeface="+mn-ea"/>
                <a:cs typeface="Arial Unicode MS"/>
              </a:rPr>
              <a:t> </a:t>
            </a:r>
            <a:r>
              <a:rPr kumimoji="0" sz="1333" b="0" i="0" u="none" strike="noStrike" kern="0" cap="none" spc="-13" normalizeH="0" baseline="0" noProof="0" dirty="0">
                <a:ln>
                  <a:noFill/>
                </a:ln>
                <a:solidFill>
                  <a:srgbClr val="666666"/>
                </a:solidFill>
                <a:effectLst/>
                <a:uLnTx/>
                <a:uFillTx/>
                <a:latin typeface="Arial Unicode MS"/>
                <a:ea typeface="+mn-ea"/>
                <a:cs typeface="Arial Unicode MS"/>
              </a:rPr>
              <a:t>Disorders</a:t>
            </a:r>
            <a:endParaRPr kumimoji="0" sz="1333" b="0" i="0" u="none" strike="noStrike" kern="0" cap="none" spc="0" normalizeH="0" baseline="0" noProof="0">
              <a:ln>
                <a:noFill/>
              </a:ln>
              <a:solidFill>
                <a:sysClr val="windowText" lastClr="000000"/>
              </a:solidFill>
              <a:effectLst/>
              <a:uLnTx/>
              <a:uFillTx/>
              <a:latin typeface="Arial Unicode MS"/>
              <a:ea typeface="+mn-ea"/>
              <a:cs typeface="Arial Unicode MS"/>
            </a:endParaRPr>
          </a:p>
          <a:p>
            <a:pPr marL="423323" marR="0" lvl="0" indent="-407236" algn="l" defTabSz="1219170" rtl="0" eaLnBrk="1" fontAlgn="auto" latinLnBrk="0" hangingPunct="1">
              <a:lnSpc>
                <a:spcPct val="100000"/>
              </a:lnSpc>
              <a:spcBef>
                <a:spcPts val="0"/>
              </a:spcBef>
              <a:spcAft>
                <a:spcPts val="0"/>
              </a:spcAft>
              <a:buClrTx/>
              <a:buSzTx/>
              <a:buFont typeface="Arial"/>
              <a:buChar char="●"/>
              <a:tabLst>
                <a:tab pos="423323" algn="l"/>
                <a:tab pos="424169" algn="l"/>
              </a:tabLst>
              <a:defRPr/>
            </a:pPr>
            <a:r>
              <a:rPr kumimoji="0" sz="1333" b="0" i="0" u="none" strike="noStrike" kern="0" cap="none" spc="0" normalizeH="0" baseline="0" noProof="0" dirty="0">
                <a:ln>
                  <a:noFill/>
                </a:ln>
                <a:solidFill>
                  <a:srgbClr val="666666"/>
                </a:solidFill>
                <a:effectLst/>
                <a:uLnTx/>
                <a:uFillTx/>
                <a:latin typeface="Arial Unicode MS"/>
                <a:ea typeface="+mn-ea"/>
                <a:cs typeface="Arial Unicode MS"/>
              </a:rPr>
              <a:t>And</a:t>
            </a:r>
            <a:r>
              <a:rPr kumimoji="0" sz="1333" b="0" i="0" u="none" strike="noStrike" kern="0" cap="none" spc="-27" normalizeH="0" baseline="0" noProof="0" dirty="0">
                <a:ln>
                  <a:noFill/>
                </a:ln>
                <a:solidFill>
                  <a:srgbClr val="666666"/>
                </a:solidFill>
                <a:effectLst/>
                <a:uLnTx/>
                <a:uFillTx/>
                <a:latin typeface="Arial Unicode MS"/>
                <a:ea typeface="+mn-ea"/>
                <a:cs typeface="Arial Unicode MS"/>
              </a:rPr>
              <a:t> more</a:t>
            </a:r>
            <a:endParaRPr kumimoji="0" sz="1333" b="0" i="0" u="none" strike="noStrike" kern="0" cap="none" spc="0" normalizeH="0" baseline="0" noProof="0">
              <a:ln>
                <a:noFill/>
              </a:ln>
              <a:solidFill>
                <a:sysClr val="windowText" lastClr="000000"/>
              </a:solidFill>
              <a:effectLst/>
              <a:uLnTx/>
              <a:uFillTx/>
              <a:latin typeface="Arial Unicode MS"/>
              <a:ea typeface="+mn-ea"/>
              <a:cs typeface="Arial Unicode MS"/>
            </a:endParaRPr>
          </a:p>
        </p:txBody>
      </p:sp>
      <p:grpSp>
        <p:nvGrpSpPr>
          <p:cNvPr id="23" name="object 23"/>
          <p:cNvGrpSpPr/>
          <p:nvPr/>
        </p:nvGrpSpPr>
        <p:grpSpPr>
          <a:xfrm>
            <a:off x="4464049" y="4999007"/>
            <a:ext cx="455507" cy="436033"/>
            <a:chOff x="3348037" y="4144462"/>
            <a:chExt cx="341630" cy="327025"/>
          </a:xfrm>
        </p:grpSpPr>
        <p:sp>
          <p:nvSpPr>
            <p:cNvPr id="24" name="object 24"/>
            <p:cNvSpPr/>
            <p:nvPr/>
          </p:nvSpPr>
          <p:spPr>
            <a:xfrm>
              <a:off x="3352800" y="4149102"/>
              <a:ext cx="332105" cy="317500"/>
            </a:xfrm>
            <a:custGeom>
              <a:avLst/>
              <a:gdLst/>
              <a:ahLst/>
              <a:cxnLst/>
              <a:rect l="l" t="t" r="r" b="b"/>
              <a:pathLst>
                <a:path w="332104" h="317500">
                  <a:moveTo>
                    <a:pt x="331787" y="0"/>
                  </a:moveTo>
                  <a:lnTo>
                    <a:pt x="320738" y="0"/>
                  </a:lnTo>
                  <a:lnTo>
                    <a:pt x="320738" y="11430"/>
                  </a:lnTo>
                  <a:lnTo>
                    <a:pt x="320738" y="306070"/>
                  </a:lnTo>
                  <a:lnTo>
                    <a:pt x="11049" y="306070"/>
                  </a:lnTo>
                  <a:lnTo>
                    <a:pt x="11049" y="11430"/>
                  </a:lnTo>
                  <a:lnTo>
                    <a:pt x="320738" y="11430"/>
                  </a:lnTo>
                  <a:lnTo>
                    <a:pt x="320738" y="0"/>
                  </a:lnTo>
                  <a:lnTo>
                    <a:pt x="0" y="0"/>
                  </a:lnTo>
                  <a:lnTo>
                    <a:pt x="0" y="11430"/>
                  </a:lnTo>
                  <a:lnTo>
                    <a:pt x="0" y="306070"/>
                  </a:lnTo>
                  <a:lnTo>
                    <a:pt x="0" y="317500"/>
                  </a:lnTo>
                  <a:lnTo>
                    <a:pt x="331787" y="317500"/>
                  </a:lnTo>
                  <a:lnTo>
                    <a:pt x="331787" y="306171"/>
                  </a:lnTo>
                  <a:lnTo>
                    <a:pt x="331787" y="11430"/>
                  </a:lnTo>
                  <a:lnTo>
                    <a:pt x="331787" y="11176"/>
                  </a:lnTo>
                  <a:lnTo>
                    <a:pt x="331787" y="0"/>
                  </a:lnTo>
                  <a:close/>
                </a:path>
              </a:pathLst>
            </a:custGeom>
            <a:solidFill>
              <a:srgbClr val="FFFF00"/>
            </a:solidFill>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25" name="object 25"/>
            <p:cNvSpPr/>
            <p:nvPr/>
          </p:nvSpPr>
          <p:spPr>
            <a:xfrm>
              <a:off x="3352800" y="4149225"/>
              <a:ext cx="332105" cy="317500"/>
            </a:xfrm>
            <a:custGeom>
              <a:avLst/>
              <a:gdLst/>
              <a:ahLst/>
              <a:cxnLst/>
              <a:rect l="l" t="t" r="r" b="b"/>
              <a:pathLst>
                <a:path w="332104" h="317500">
                  <a:moveTo>
                    <a:pt x="0" y="0"/>
                  </a:moveTo>
                  <a:lnTo>
                    <a:pt x="331799" y="0"/>
                  </a:lnTo>
                  <a:lnTo>
                    <a:pt x="331799" y="317099"/>
                  </a:lnTo>
                  <a:lnTo>
                    <a:pt x="0" y="317099"/>
                  </a:lnTo>
                  <a:lnTo>
                    <a:pt x="0" y="0"/>
                  </a:lnTo>
                  <a:close/>
                </a:path>
                <a:path w="332104" h="317500">
                  <a:moveTo>
                    <a:pt x="11050" y="11050"/>
                  </a:moveTo>
                  <a:lnTo>
                    <a:pt x="11050" y="306049"/>
                  </a:lnTo>
                  <a:lnTo>
                    <a:pt x="320749" y="306049"/>
                  </a:lnTo>
                  <a:lnTo>
                    <a:pt x="320749" y="11050"/>
                  </a:lnTo>
                  <a:lnTo>
                    <a:pt x="11050" y="11050"/>
                  </a:lnTo>
                  <a:close/>
                </a:path>
              </a:pathLst>
            </a:custGeom>
            <a:ln w="9524">
              <a:solidFill>
                <a:srgbClr val="FFFF00"/>
              </a:solidFill>
            </a:ln>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grpSp>
      <p:sp>
        <p:nvSpPr>
          <p:cNvPr id="28" name="Title 1">
            <a:extLst>
              <a:ext uri="{FF2B5EF4-FFF2-40B4-BE49-F238E27FC236}">
                <a16:creationId xmlns:a16="http://schemas.microsoft.com/office/drawing/2014/main" id="{E7D5E52D-DDBC-C72E-7AD5-985F5626F999}"/>
              </a:ext>
            </a:extLst>
          </p:cNvPr>
          <p:cNvSpPr txBox="1">
            <a:spLocks/>
          </p:cNvSpPr>
          <p:nvPr/>
        </p:nvSpPr>
        <p:spPr>
          <a:xfrm>
            <a:off x="0" y="13636"/>
            <a:ext cx="12191999" cy="74624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500" b="1" i="1" u="none" strike="noStrike" kern="1200" cap="none" spc="0" normalizeH="0" baseline="0" noProof="0" dirty="0">
                <a:ln>
                  <a:noFill/>
                </a:ln>
                <a:solidFill>
                  <a:sysClr val="windowText" lastClr="000000"/>
                </a:solidFill>
                <a:effectLst/>
                <a:uLnTx/>
                <a:uFillTx/>
                <a:latin typeface="Calibri Light" panose="020F0302020204030204"/>
                <a:ea typeface="+mj-ea"/>
                <a:cs typeface="+mj-cs"/>
              </a:rPr>
              <a:t>Personalized Patient Content and Resources</a:t>
            </a:r>
          </a:p>
        </p:txBody>
      </p:sp>
      <p:cxnSp>
        <p:nvCxnSpPr>
          <p:cNvPr id="29" name="Straight Connector 28">
            <a:extLst>
              <a:ext uri="{FF2B5EF4-FFF2-40B4-BE49-F238E27FC236}">
                <a16:creationId xmlns:a16="http://schemas.microsoft.com/office/drawing/2014/main" id="{A1B1BC8E-A5EB-12BF-E5E7-592DD40D7C45}"/>
              </a:ext>
            </a:extLst>
          </p:cNvPr>
          <p:cNvCxnSpPr>
            <a:cxnSpLocks/>
          </p:cNvCxnSpPr>
          <p:nvPr/>
        </p:nvCxnSpPr>
        <p:spPr>
          <a:xfrm>
            <a:off x="322164" y="796408"/>
            <a:ext cx="11547670" cy="14377"/>
          </a:xfrm>
          <a:prstGeom prst="line">
            <a:avLst/>
          </a:prstGeom>
          <a:noFill/>
          <a:ln w="25400" cap="flat" cmpd="sng" algn="ctr">
            <a:solidFill>
              <a:srgbClr val="10206B"/>
            </a:solidFill>
            <a:prstDash val="solid"/>
            <a:miter lim="800000"/>
          </a:ln>
          <a:effectLst/>
        </p:spPr>
      </p:cxnSp>
      <p:sp>
        <p:nvSpPr>
          <p:cNvPr id="30" name="Title 1">
            <a:extLst>
              <a:ext uri="{FF2B5EF4-FFF2-40B4-BE49-F238E27FC236}">
                <a16:creationId xmlns:a16="http://schemas.microsoft.com/office/drawing/2014/main" id="{D6B0F33C-47BF-F66F-61E8-F835707034A3}"/>
              </a:ext>
            </a:extLst>
          </p:cNvPr>
          <p:cNvSpPr txBox="1">
            <a:spLocks/>
          </p:cNvSpPr>
          <p:nvPr/>
        </p:nvSpPr>
        <p:spPr>
          <a:xfrm>
            <a:off x="1" y="5691111"/>
            <a:ext cx="12191999" cy="110646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457200" marR="0" lvl="0" indent="-45720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ysClr val="windowText" lastClr="000000"/>
                </a:solidFill>
                <a:effectLst/>
                <a:uLnTx/>
                <a:uFillTx/>
                <a:latin typeface="Calibri Light" panose="020F0302020204030204"/>
                <a:ea typeface="+mj-ea"/>
                <a:cs typeface="+mj-cs"/>
              </a:rPr>
              <a:t>Digital CBT – library of </a:t>
            </a:r>
            <a:r>
              <a:rPr kumimoji="0" lang="en-US" sz="1800" b="1" i="0" u="none" strike="noStrike" kern="1200" cap="none" spc="0" normalizeH="0" baseline="0" noProof="0" dirty="0" err="1">
                <a:ln>
                  <a:noFill/>
                </a:ln>
                <a:solidFill>
                  <a:sysClr val="windowText" lastClr="000000"/>
                </a:solidFill>
                <a:effectLst/>
                <a:uLnTx/>
                <a:uFillTx/>
                <a:latin typeface="Calibri Light" panose="020F0302020204030204"/>
                <a:ea typeface="+mj-ea"/>
                <a:cs typeface="+mj-cs"/>
              </a:rPr>
              <a:t>Neuroflo</a:t>
            </a:r>
            <a:r>
              <a:rPr kumimoji="0" lang="en-US" sz="1800" b="1" i="0" u="none" strike="noStrike" kern="1200" cap="none" spc="0" normalizeH="0" baseline="0" noProof="0" dirty="0">
                <a:ln>
                  <a:noFill/>
                </a:ln>
                <a:solidFill>
                  <a:sysClr val="windowText" lastClr="000000"/>
                </a:solidFill>
                <a:effectLst/>
                <a:uLnTx/>
                <a:uFillTx/>
                <a:latin typeface="Calibri Light" panose="020F0302020204030204"/>
                <a:ea typeface="+mj-ea"/>
                <a:cs typeface="+mj-cs"/>
              </a:rPr>
              <a:t>w content and opportunity to host unique Emory University developed content</a:t>
            </a:r>
          </a:p>
          <a:p>
            <a:pPr marL="457200" marR="0" lvl="0" indent="-45720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ysClr val="windowText" lastClr="000000"/>
                </a:solidFill>
                <a:effectLst/>
                <a:uLnTx/>
                <a:uFillTx/>
                <a:latin typeface="Calibri Light" panose="020F0302020204030204"/>
                <a:ea typeface="+mj-ea"/>
                <a:cs typeface="+mj-cs"/>
              </a:rPr>
              <a:t>Ability to </a:t>
            </a:r>
            <a:r>
              <a:rPr kumimoji="0" lang="en-US" sz="1800" b="1" i="1" u="none" strike="noStrike" kern="1200" cap="none" spc="0" normalizeH="0" baseline="0" noProof="0" dirty="0">
                <a:ln>
                  <a:noFill/>
                </a:ln>
                <a:solidFill>
                  <a:sysClr val="windowText" lastClr="000000"/>
                </a:solidFill>
                <a:effectLst/>
                <a:uLnTx/>
                <a:uFillTx/>
                <a:latin typeface="Calibri Light" panose="020F0302020204030204"/>
                <a:ea typeface="+mj-ea"/>
                <a:cs typeface="+mj-cs"/>
              </a:rPr>
              <a:t>assign</a:t>
            </a:r>
            <a:r>
              <a:rPr kumimoji="0" lang="en-US" sz="1800" b="1" i="0" u="none" strike="noStrike" kern="1200" cap="none" spc="0" normalizeH="0" baseline="0" noProof="0" dirty="0">
                <a:ln>
                  <a:noFill/>
                </a:ln>
                <a:solidFill>
                  <a:sysClr val="windowText" lastClr="000000"/>
                </a:solidFill>
                <a:effectLst/>
                <a:uLnTx/>
                <a:uFillTx/>
                <a:latin typeface="Calibri Light" panose="020F0302020204030204"/>
                <a:ea typeface="+mj-ea"/>
                <a:cs typeface="+mj-cs"/>
              </a:rPr>
              <a:t> </a:t>
            </a:r>
            <a:r>
              <a:rPr kumimoji="0" lang="en-US" sz="1800" b="1" i="1" u="none" strike="noStrike" kern="1200" cap="none" spc="0" normalizeH="0" baseline="0" noProof="0" dirty="0">
                <a:ln>
                  <a:noFill/>
                </a:ln>
                <a:solidFill>
                  <a:sysClr val="windowText" lastClr="000000"/>
                </a:solidFill>
                <a:effectLst/>
                <a:uLnTx/>
                <a:uFillTx/>
                <a:latin typeface="Calibri Light" panose="020F0302020204030204"/>
                <a:ea typeface="+mj-ea"/>
                <a:cs typeface="+mj-cs"/>
              </a:rPr>
              <a:t>activities</a:t>
            </a:r>
            <a:r>
              <a:rPr kumimoji="0" lang="en-US" sz="1800" b="1" i="0" u="none" strike="noStrike" kern="1200" cap="none" spc="0" normalizeH="0" baseline="0" noProof="0" dirty="0">
                <a:ln>
                  <a:noFill/>
                </a:ln>
                <a:solidFill>
                  <a:sysClr val="windowText" lastClr="000000"/>
                </a:solidFill>
                <a:effectLst/>
                <a:uLnTx/>
                <a:uFillTx/>
                <a:latin typeface="Calibri Light" panose="020F0302020204030204"/>
                <a:ea typeface="+mj-ea"/>
                <a:cs typeface="+mj-cs"/>
              </a:rPr>
              <a:t>, </a:t>
            </a:r>
            <a:r>
              <a:rPr kumimoji="0" lang="en-US" sz="1800" b="1" i="1" u="none" strike="noStrike" kern="1200" cap="none" spc="0" normalizeH="0" baseline="0" noProof="0" dirty="0">
                <a:ln>
                  <a:noFill/>
                </a:ln>
                <a:solidFill>
                  <a:sysClr val="windowText" lastClr="000000"/>
                </a:solidFill>
                <a:effectLst/>
                <a:uLnTx/>
                <a:uFillTx/>
                <a:latin typeface="Calibri Light" panose="020F0302020204030204"/>
                <a:ea typeface="+mj-ea"/>
                <a:cs typeface="+mj-cs"/>
              </a:rPr>
              <a:t>track progress, provide feedback between office sessions (billable), </a:t>
            </a:r>
            <a:r>
              <a:rPr kumimoji="0" lang="en-US" sz="1800" b="1" i="0" u="none" strike="noStrike" kern="1200" cap="none" spc="0" normalizeH="0" baseline="0" noProof="0" dirty="0">
                <a:ln>
                  <a:noFill/>
                </a:ln>
                <a:solidFill>
                  <a:sysClr val="windowText" lastClr="000000"/>
                </a:solidFill>
                <a:effectLst/>
                <a:uLnTx/>
                <a:uFillTx/>
                <a:latin typeface="Calibri Light" panose="020F0302020204030204"/>
                <a:ea typeface="+mj-ea"/>
                <a:cs typeface="+mj-cs"/>
              </a:rPr>
              <a:t>and link progress through content to psychometrics</a:t>
            </a:r>
          </a:p>
          <a:p>
            <a:pPr marL="457200" marR="0" lvl="0" indent="-45720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ysClr val="windowText" lastClr="000000"/>
                </a:solidFill>
                <a:effectLst/>
                <a:uLnTx/>
                <a:uFillTx/>
                <a:latin typeface="Calibri Light" panose="020F0302020204030204"/>
                <a:ea typeface="+mj-ea"/>
                <a:cs typeface="+mj-cs"/>
              </a:rPr>
              <a:t>Behavioral economics – </a:t>
            </a:r>
            <a:r>
              <a:rPr kumimoji="0" lang="en-US" sz="1800" b="1" i="1" u="none" strike="noStrike" kern="1200" cap="none" spc="0" normalizeH="0" baseline="0" noProof="0" dirty="0">
                <a:ln>
                  <a:noFill/>
                </a:ln>
                <a:solidFill>
                  <a:sysClr val="windowText" lastClr="000000"/>
                </a:solidFill>
                <a:effectLst/>
                <a:uLnTx/>
                <a:uFillTx/>
                <a:latin typeface="Calibri Light" panose="020F0302020204030204"/>
                <a:ea typeface="+mj-ea"/>
                <a:cs typeface="+mj-cs"/>
              </a:rPr>
              <a:t>Gamification (e.g. task completion </a:t>
            </a:r>
            <a:r>
              <a:rPr kumimoji="0" lang="en-US" sz="1800" b="1" i="1" u="none" strike="noStrike" kern="1200" cap="none" spc="0" normalizeH="0" baseline="0" noProof="0" dirty="0">
                <a:ln>
                  <a:noFill/>
                </a:ln>
                <a:solidFill>
                  <a:sysClr val="windowText" lastClr="000000"/>
                </a:solidFill>
                <a:effectLst/>
                <a:uLnTx/>
                <a:uFillTx/>
                <a:latin typeface="Calibri Light" panose="020F0302020204030204"/>
                <a:ea typeface="+mj-ea"/>
                <a:cs typeface="+mj-cs"/>
                <a:sym typeface="Wingdings" pitchFamily="2" charset="2"/>
              </a:rPr>
              <a:t> points  monthly gift cards) enhances engagement</a:t>
            </a:r>
            <a:endParaRPr kumimoji="0" lang="en-US" sz="1800" b="1" i="0" u="none" strike="noStrike" kern="1200" cap="none" spc="0" normalizeH="0" baseline="0" noProof="0" dirty="0">
              <a:ln>
                <a:noFill/>
              </a:ln>
              <a:solidFill>
                <a:sysClr val="windowText" lastClr="000000"/>
              </a:solidFill>
              <a:effectLst/>
              <a:uLnTx/>
              <a:uFillTx/>
              <a:latin typeface="Calibri Light" panose="020F0302020204030204"/>
              <a:ea typeface="+mj-ea"/>
              <a:cs typeface="+mj-cs"/>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0" y="0"/>
            <a:ext cx="6488853" cy="6858000"/>
          </a:xfrm>
          <a:custGeom>
            <a:avLst/>
            <a:gdLst/>
            <a:ahLst/>
            <a:cxnLst/>
            <a:rect l="l" t="t" r="r" b="b"/>
            <a:pathLst>
              <a:path w="4866640" h="5143500">
                <a:moveTo>
                  <a:pt x="4866020" y="5143499"/>
                </a:moveTo>
                <a:lnTo>
                  <a:pt x="0" y="5143499"/>
                </a:lnTo>
                <a:lnTo>
                  <a:pt x="0" y="0"/>
                </a:lnTo>
                <a:lnTo>
                  <a:pt x="68003" y="0"/>
                </a:lnTo>
                <a:lnTo>
                  <a:pt x="4866020" y="5143499"/>
                </a:lnTo>
                <a:close/>
              </a:path>
            </a:pathLst>
          </a:custGeom>
          <a:solidFill>
            <a:srgbClr val="EEEEEE"/>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object 5"/>
          <p:cNvSpPr txBox="1"/>
          <p:nvPr/>
        </p:nvSpPr>
        <p:spPr>
          <a:xfrm>
            <a:off x="1381441" y="4156256"/>
            <a:ext cx="1480820" cy="550642"/>
          </a:xfrm>
          <a:prstGeom prst="rect">
            <a:avLst/>
          </a:prstGeom>
        </p:spPr>
        <p:txBody>
          <a:bodyPr vert="horz" wrap="square" lIns="0" tIns="16933" rIns="0" bIns="0" rtlCol="0">
            <a:spAutoFit/>
          </a:bodyPr>
          <a:lstStyle/>
          <a:p>
            <a:pPr marL="88051" marR="0" lvl="0" indent="0" algn="l" defTabSz="914400" rtl="0" eaLnBrk="1" fontAlgn="auto" latinLnBrk="0" hangingPunct="1">
              <a:lnSpc>
                <a:spcPct val="100000"/>
              </a:lnSpc>
              <a:spcBef>
                <a:spcPts val="133"/>
              </a:spcBef>
              <a:spcAft>
                <a:spcPts val="0"/>
              </a:spcAft>
              <a:buClrTx/>
              <a:buSzTx/>
              <a:buFontTx/>
              <a:buNone/>
              <a:tabLst/>
              <a:defRPr/>
            </a:pPr>
            <a:r>
              <a:rPr kumimoji="0" sz="1867" b="1" i="0" u="none" strike="noStrike" kern="1200" cap="none" spc="-127" normalizeH="0" baseline="0" noProof="0" dirty="0">
                <a:ln>
                  <a:noFill/>
                </a:ln>
                <a:solidFill>
                  <a:srgbClr val="161B4A"/>
                </a:solidFill>
                <a:effectLst/>
                <a:uLnTx/>
                <a:uFillTx/>
                <a:latin typeface="Helvetica Neue"/>
                <a:ea typeface="+mn-ea"/>
                <a:cs typeface="Helvetica Neue"/>
              </a:rPr>
              <a:t>Your</a:t>
            </a:r>
            <a:r>
              <a:rPr kumimoji="0" sz="1867" b="1" i="0" u="none" strike="noStrike" kern="1200" cap="none" spc="-7" normalizeH="0" baseline="0" noProof="0" dirty="0">
                <a:ln>
                  <a:noFill/>
                </a:ln>
                <a:solidFill>
                  <a:srgbClr val="161B4A"/>
                </a:solidFill>
                <a:effectLst/>
                <a:uLnTx/>
                <a:uFillTx/>
                <a:latin typeface="Helvetica Neue"/>
                <a:ea typeface="+mn-ea"/>
                <a:cs typeface="Helvetica Neue"/>
              </a:rPr>
              <a:t> </a:t>
            </a:r>
            <a:r>
              <a:rPr kumimoji="0" sz="1867" b="1" i="0" u="none" strike="noStrike" kern="1200" cap="none" spc="-13" normalizeH="0" baseline="0" noProof="0" dirty="0">
                <a:ln>
                  <a:noFill/>
                </a:ln>
                <a:solidFill>
                  <a:srgbClr val="161B4A"/>
                </a:solidFill>
                <a:effectLst/>
                <a:uLnTx/>
                <a:uFillTx/>
                <a:latin typeface="Helvetica Neue"/>
                <a:ea typeface="+mn-ea"/>
                <a:cs typeface="Helvetica Neue"/>
              </a:rPr>
              <a:t>Patient</a:t>
            </a:r>
            <a:endParaRPr kumimoji="0" sz="1867" b="0" i="0" u="none" strike="noStrike" kern="1200" cap="none" spc="0" normalizeH="0" baseline="0" noProof="0">
              <a:ln>
                <a:noFill/>
              </a:ln>
              <a:solidFill>
                <a:prstClr val="black"/>
              </a:solidFill>
              <a:effectLst/>
              <a:uLnTx/>
              <a:uFillTx/>
              <a:latin typeface="Helvetica Neue"/>
              <a:ea typeface="+mn-ea"/>
              <a:cs typeface="Helvetica Neue"/>
            </a:endParaRPr>
          </a:p>
          <a:p>
            <a:pPr marL="16933" marR="0" lvl="0" indent="0" algn="l" defTabSz="914400" rtl="0" eaLnBrk="1" fontAlgn="auto" latinLnBrk="0" hangingPunct="1">
              <a:lnSpc>
                <a:spcPct val="100000"/>
              </a:lnSpc>
              <a:spcBef>
                <a:spcPts val="7"/>
              </a:spcBef>
              <a:spcAft>
                <a:spcPts val="0"/>
              </a:spcAft>
              <a:buClrTx/>
              <a:buSzTx/>
              <a:buFontTx/>
              <a:buNone/>
              <a:tabLst/>
              <a:defRPr/>
            </a:pPr>
            <a:r>
              <a:rPr kumimoji="0" sz="1600" b="0" i="0" u="none" strike="noStrike" kern="1200" cap="none" spc="-33" normalizeH="0" baseline="0" noProof="0" dirty="0">
                <a:ln>
                  <a:noFill/>
                </a:ln>
                <a:solidFill>
                  <a:srgbClr val="666666"/>
                </a:solidFill>
                <a:effectLst/>
                <a:uLnTx/>
                <a:uFillTx/>
                <a:latin typeface="Arial Unicode MS"/>
                <a:ea typeface="+mn-ea"/>
                <a:cs typeface="Arial Unicode MS"/>
              </a:rPr>
              <a:t>Larry</a:t>
            </a:r>
            <a:r>
              <a:rPr kumimoji="0" sz="1600" b="0" i="0" u="none" strike="noStrike" kern="1200" cap="none" spc="-60" normalizeH="0" baseline="0" noProof="0" dirty="0">
                <a:ln>
                  <a:noFill/>
                </a:ln>
                <a:solidFill>
                  <a:srgbClr val="666666"/>
                </a:solidFill>
                <a:effectLst/>
                <a:uLnTx/>
                <a:uFillTx/>
                <a:latin typeface="Arial Unicode MS"/>
                <a:ea typeface="+mn-ea"/>
                <a:cs typeface="Arial Unicode MS"/>
              </a:rPr>
              <a:t> </a:t>
            </a:r>
            <a:r>
              <a:rPr kumimoji="0" sz="1600" b="0" i="0" u="none" strike="noStrike" kern="1200" cap="none" spc="-40" normalizeH="0" baseline="0" noProof="0" dirty="0">
                <a:ln>
                  <a:noFill/>
                </a:ln>
                <a:solidFill>
                  <a:srgbClr val="666666"/>
                </a:solidFill>
                <a:effectLst/>
                <a:uLnTx/>
                <a:uFillTx/>
                <a:latin typeface="Arial Unicode MS"/>
                <a:ea typeface="+mn-ea"/>
                <a:cs typeface="Arial Unicode MS"/>
              </a:rPr>
              <a:t>Finesky,</a:t>
            </a:r>
            <a:r>
              <a:rPr kumimoji="0" sz="1600" b="0" i="0" u="none" strike="noStrike" kern="1200" cap="none" spc="-53" normalizeH="0" baseline="0" noProof="0" dirty="0">
                <a:ln>
                  <a:noFill/>
                </a:ln>
                <a:solidFill>
                  <a:srgbClr val="666666"/>
                </a:solidFill>
                <a:effectLst/>
                <a:uLnTx/>
                <a:uFillTx/>
                <a:latin typeface="Arial Unicode MS"/>
                <a:ea typeface="+mn-ea"/>
                <a:cs typeface="Arial Unicode MS"/>
              </a:rPr>
              <a:t> </a:t>
            </a:r>
            <a:r>
              <a:rPr kumimoji="0" sz="1600" b="0" i="0" u="none" strike="noStrike" kern="1200" cap="none" spc="-120" normalizeH="0" baseline="0" noProof="0" dirty="0">
                <a:ln>
                  <a:noFill/>
                </a:ln>
                <a:solidFill>
                  <a:srgbClr val="666666"/>
                </a:solidFill>
                <a:effectLst/>
                <a:uLnTx/>
                <a:uFillTx/>
                <a:latin typeface="Arial Unicode MS"/>
                <a:ea typeface="+mn-ea"/>
                <a:cs typeface="Arial Unicode MS"/>
              </a:rPr>
              <a:t>41</a:t>
            </a:r>
            <a:endParaRPr kumimoji="0" sz="1600" b="0" i="0" u="none" strike="noStrike" kern="1200" cap="none" spc="0" normalizeH="0" baseline="0" noProof="0">
              <a:ln>
                <a:noFill/>
              </a:ln>
              <a:solidFill>
                <a:prstClr val="black"/>
              </a:solidFill>
              <a:effectLst/>
              <a:uLnTx/>
              <a:uFillTx/>
              <a:latin typeface="Arial Unicode MS"/>
              <a:ea typeface="+mn-ea"/>
              <a:cs typeface="Arial Unicode MS"/>
            </a:endParaRPr>
          </a:p>
        </p:txBody>
      </p:sp>
      <p:sp>
        <p:nvSpPr>
          <p:cNvPr id="6" name="object 6"/>
          <p:cNvSpPr txBox="1"/>
          <p:nvPr/>
        </p:nvSpPr>
        <p:spPr>
          <a:xfrm>
            <a:off x="789257" y="5120325"/>
            <a:ext cx="364913" cy="242866"/>
          </a:xfrm>
          <a:prstGeom prst="rect">
            <a:avLst/>
          </a:prstGeom>
        </p:spPr>
        <p:txBody>
          <a:bodyPr vert="horz" wrap="square" lIns="0" tIns="16933" rIns="0" bIns="0" rtlCol="0">
            <a:spAutoFit/>
          </a:bodyPr>
          <a:lstStyle/>
          <a:p>
            <a:pPr marL="16933" marR="0" lvl="0" indent="0" algn="l" defTabSz="914400" rtl="0" eaLnBrk="1" fontAlgn="auto" latinLnBrk="0" hangingPunct="1">
              <a:lnSpc>
                <a:spcPct val="100000"/>
              </a:lnSpc>
              <a:spcBef>
                <a:spcPts val="133"/>
              </a:spcBef>
              <a:spcAft>
                <a:spcPts val="0"/>
              </a:spcAft>
              <a:buClrTx/>
              <a:buSzTx/>
              <a:buFontTx/>
              <a:buNone/>
              <a:tabLst/>
              <a:defRPr/>
            </a:pPr>
            <a:r>
              <a:rPr kumimoji="0" sz="1467" b="0" i="0" u="none" strike="noStrike" kern="1200" cap="none" spc="-33" normalizeH="0" baseline="0" noProof="0" dirty="0">
                <a:ln>
                  <a:noFill/>
                </a:ln>
                <a:solidFill>
                  <a:srgbClr val="666666"/>
                </a:solidFill>
                <a:effectLst/>
                <a:uLnTx/>
                <a:uFillTx/>
                <a:latin typeface="Arial"/>
                <a:ea typeface="+mn-ea"/>
                <a:cs typeface="Arial"/>
              </a:rPr>
              <a:t>Aug</a:t>
            </a:r>
            <a:endParaRPr kumimoji="0" sz="1467" b="0" i="0" u="none" strike="noStrike" kern="1200" cap="none" spc="0" normalizeH="0" baseline="0" noProof="0">
              <a:ln>
                <a:noFill/>
              </a:ln>
              <a:solidFill>
                <a:prstClr val="black"/>
              </a:solidFill>
              <a:effectLst/>
              <a:uLnTx/>
              <a:uFillTx/>
              <a:latin typeface="Arial"/>
              <a:ea typeface="+mn-ea"/>
              <a:cs typeface="Arial"/>
            </a:endParaRPr>
          </a:p>
        </p:txBody>
      </p:sp>
      <p:sp>
        <p:nvSpPr>
          <p:cNvPr id="7" name="object 7"/>
          <p:cNvSpPr txBox="1"/>
          <p:nvPr/>
        </p:nvSpPr>
        <p:spPr>
          <a:xfrm>
            <a:off x="1888842" y="5120325"/>
            <a:ext cx="437727" cy="242866"/>
          </a:xfrm>
          <a:prstGeom prst="rect">
            <a:avLst/>
          </a:prstGeom>
        </p:spPr>
        <p:txBody>
          <a:bodyPr vert="horz" wrap="square" lIns="0" tIns="16933" rIns="0" bIns="0" rtlCol="0">
            <a:spAutoFit/>
          </a:bodyPr>
          <a:lstStyle/>
          <a:p>
            <a:pPr marL="16933" marR="0" lvl="0" indent="0" algn="l" defTabSz="914400" rtl="0" eaLnBrk="1" fontAlgn="auto" latinLnBrk="0" hangingPunct="1">
              <a:lnSpc>
                <a:spcPct val="100000"/>
              </a:lnSpc>
              <a:spcBef>
                <a:spcPts val="133"/>
              </a:spcBef>
              <a:spcAft>
                <a:spcPts val="0"/>
              </a:spcAft>
              <a:buClrTx/>
              <a:buSzTx/>
              <a:buFontTx/>
              <a:buNone/>
              <a:tabLst/>
              <a:defRPr/>
            </a:pPr>
            <a:r>
              <a:rPr kumimoji="0" sz="1467" b="0" i="0" u="none" strike="noStrike" kern="1200" cap="none" spc="-33" normalizeH="0" baseline="0" noProof="0" dirty="0">
                <a:ln>
                  <a:noFill/>
                </a:ln>
                <a:solidFill>
                  <a:srgbClr val="666666"/>
                </a:solidFill>
                <a:effectLst/>
                <a:uLnTx/>
                <a:uFillTx/>
                <a:latin typeface="Arial"/>
                <a:ea typeface="+mn-ea"/>
                <a:cs typeface="Arial"/>
              </a:rPr>
              <a:t>PHQ</a:t>
            </a:r>
            <a:endParaRPr kumimoji="0" sz="1467" b="0" i="0" u="none" strike="noStrike" kern="1200" cap="none" spc="0" normalizeH="0" baseline="0" noProof="0">
              <a:ln>
                <a:noFill/>
              </a:ln>
              <a:solidFill>
                <a:prstClr val="black"/>
              </a:solidFill>
              <a:effectLst/>
              <a:uLnTx/>
              <a:uFillTx/>
              <a:latin typeface="Arial"/>
              <a:ea typeface="+mn-ea"/>
              <a:cs typeface="Arial"/>
            </a:endParaRPr>
          </a:p>
        </p:txBody>
      </p:sp>
      <p:sp>
        <p:nvSpPr>
          <p:cNvPr id="8" name="object 8"/>
          <p:cNvSpPr txBox="1"/>
          <p:nvPr/>
        </p:nvSpPr>
        <p:spPr>
          <a:xfrm>
            <a:off x="3040095" y="5120325"/>
            <a:ext cx="406400" cy="242866"/>
          </a:xfrm>
          <a:prstGeom prst="rect">
            <a:avLst/>
          </a:prstGeom>
        </p:spPr>
        <p:txBody>
          <a:bodyPr vert="horz" wrap="square" lIns="0" tIns="16933" rIns="0" bIns="0" rtlCol="0">
            <a:spAutoFit/>
          </a:bodyPr>
          <a:lstStyle/>
          <a:p>
            <a:pPr marL="16933" marR="0" lvl="0" indent="0" algn="l" defTabSz="914400" rtl="0" eaLnBrk="1" fontAlgn="auto" latinLnBrk="0" hangingPunct="1">
              <a:lnSpc>
                <a:spcPct val="100000"/>
              </a:lnSpc>
              <a:spcBef>
                <a:spcPts val="133"/>
              </a:spcBef>
              <a:spcAft>
                <a:spcPts val="0"/>
              </a:spcAft>
              <a:buClrTx/>
              <a:buSzTx/>
              <a:buFontTx/>
              <a:buNone/>
              <a:tabLst/>
              <a:defRPr/>
            </a:pPr>
            <a:r>
              <a:rPr kumimoji="0" sz="1467" b="1" i="0" u="none" strike="noStrike" kern="1200" cap="none" spc="-33" normalizeH="0" baseline="0" noProof="0" dirty="0">
                <a:ln>
                  <a:noFill/>
                </a:ln>
                <a:solidFill>
                  <a:srgbClr val="6FA8DC"/>
                </a:solidFill>
                <a:effectLst/>
                <a:uLnTx/>
                <a:uFillTx/>
                <a:latin typeface="Arial"/>
                <a:ea typeface="+mn-ea"/>
                <a:cs typeface="Arial"/>
              </a:rPr>
              <a:t>Low</a:t>
            </a:r>
            <a:endParaRPr kumimoji="0" sz="1467" b="0" i="0" u="none" strike="noStrike" kern="1200" cap="none" spc="0" normalizeH="0" baseline="0" noProof="0">
              <a:ln>
                <a:noFill/>
              </a:ln>
              <a:solidFill>
                <a:prstClr val="black"/>
              </a:solidFill>
              <a:effectLst/>
              <a:uLnTx/>
              <a:uFillTx/>
              <a:latin typeface="Arial"/>
              <a:ea typeface="+mn-ea"/>
              <a:cs typeface="Arial"/>
            </a:endParaRPr>
          </a:p>
        </p:txBody>
      </p:sp>
      <p:sp>
        <p:nvSpPr>
          <p:cNvPr id="9" name="object 9"/>
          <p:cNvSpPr txBox="1"/>
          <p:nvPr/>
        </p:nvSpPr>
        <p:spPr>
          <a:xfrm>
            <a:off x="789257" y="5587627"/>
            <a:ext cx="364913" cy="242866"/>
          </a:xfrm>
          <a:prstGeom prst="rect">
            <a:avLst/>
          </a:prstGeom>
        </p:spPr>
        <p:txBody>
          <a:bodyPr vert="horz" wrap="square" lIns="0" tIns="16933" rIns="0" bIns="0" rtlCol="0">
            <a:spAutoFit/>
          </a:bodyPr>
          <a:lstStyle/>
          <a:p>
            <a:pPr marL="16933" marR="0" lvl="0" indent="0" algn="l" defTabSz="914400" rtl="0" eaLnBrk="1" fontAlgn="auto" latinLnBrk="0" hangingPunct="1">
              <a:lnSpc>
                <a:spcPct val="100000"/>
              </a:lnSpc>
              <a:spcBef>
                <a:spcPts val="133"/>
              </a:spcBef>
              <a:spcAft>
                <a:spcPts val="0"/>
              </a:spcAft>
              <a:buClrTx/>
              <a:buSzTx/>
              <a:buFontTx/>
              <a:buNone/>
              <a:tabLst/>
              <a:defRPr/>
            </a:pPr>
            <a:r>
              <a:rPr kumimoji="0" sz="1467" b="0" i="0" u="none" strike="noStrike" kern="1200" cap="none" spc="-33" normalizeH="0" baseline="0" noProof="0" dirty="0">
                <a:ln>
                  <a:noFill/>
                </a:ln>
                <a:solidFill>
                  <a:srgbClr val="666666"/>
                </a:solidFill>
                <a:effectLst/>
                <a:uLnTx/>
                <a:uFillTx/>
                <a:latin typeface="Arial"/>
                <a:ea typeface="+mn-ea"/>
                <a:cs typeface="Arial"/>
              </a:rPr>
              <a:t>Sep</a:t>
            </a:r>
            <a:endParaRPr kumimoji="0" sz="1467" b="0" i="0" u="none" strike="noStrike" kern="1200" cap="none" spc="0" normalizeH="0" baseline="0" noProof="0">
              <a:ln>
                <a:noFill/>
              </a:ln>
              <a:solidFill>
                <a:prstClr val="black"/>
              </a:solidFill>
              <a:effectLst/>
              <a:uLnTx/>
              <a:uFillTx/>
              <a:latin typeface="Arial"/>
              <a:ea typeface="+mn-ea"/>
              <a:cs typeface="Arial"/>
            </a:endParaRPr>
          </a:p>
        </p:txBody>
      </p:sp>
      <p:sp>
        <p:nvSpPr>
          <p:cNvPr id="10" name="object 10"/>
          <p:cNvSpPr txBox="1"/>
          <p:nvPr/>
        </p:nvSpPr>
        <p:spPr>
          <a:xfrm>
            <a:off x="1888842" y="5587627"/>
            <a:ext cx="437727" cy="242866"/>
          </a:xfrm>
          <a:prstGeom prst="rect">
            <a:avLst/>
          </a:prstGeom>
        </p:spPr>
        <p:txBody>
          <a:bodyPr vert="horz" wrap="square" lIns="0" tIns="16933" rIns="0" bIns="0" rtlCol="0">
            <a:spAutoFit/>
          </a:bodyPr>
          <a:lstStyle/>
          <a:p>
            <a:pPr marL="16933" marR="0" lvl="0" indent="0" algn="l" defTabSz="914400" rtl="0" eaLnBrk="1" fontAlgn="auto" latinLnBrk="0" hangingPunct="1">
              <a:lnSpc>
                <a:spcPct val="100000"/>
              </a:lnSpc>
              <a:spcBef>
                <a:spcPts val="133"/>
              </a:spcBef>
              <a:spcAft>
                <a:spcPts val="0"/>
              </a:spcAft>
              <a:buClrTx/>
              <a:buSzTx/>
              <a:buFontTx/>
              <a:buNone/>
              <a:tabLst/>
              <a:defRPr/>
            </a:pPr>
            <a:r>
              <a:rPr kumimoji="0" sz="1467" b="0" i="0" u="none" strike="noStrike" kern="1200" cap="none" spc="-33" normalizeH="0" baseline="0" noProof="0" dirty="0">
                <a:ln>
                  <a:noFill/>
                </a:ln>
                <a:solidFill>
                  <a:srgbClr val="666666"/>
                </a:solidFill>
                <a:effectLst/>
                <a:uLnTx/>
                <a:uFillTx/>
                <a:latin typeface="Arial"/>
                <a:ea typeface="+mn-ea"/>
                <a:cs typeface="Arial"/>
              </a:rPr>
              <a:t>PHQ</a:t>
            </a:r>
            <a:endParaRPr kumimoji="0" sz="1467" b="0" i="0" u="none" strike="noStrike" kern="1200" cap="none" spc="0" normalizeH="0" baseline="0" noProof="0">
              <a:ln>
                <a:noFill/>
              </a:ln>
              <a:solidFill>
                <a:prstClr val="black"/>
              </a:solidFill>
              <a:effectLst/>
              <a:uLnTx/>
              <a:uFillTx/>
              <a:latin typeface="Arial"/>
              <a:ea typeface="+mn-ea"/>
              <a:cs typeface="Arial"/>
            </a:endParaRPr>
          </a:p>
        </p:txBody>
      </p:sp>
      <p:sp>
        <p:nvSpPr>
          <p:cNvPr id="11" name="object 11"/>
          <p:cNvSpPr txBox="1"/>
          <p:nvPr/>
        </p:nvSpPr>
        <p:spPr>
          <a:xfrm>
            <a:off x="3040095" y="5587627"/>
            <a:ext cx="406400" cy="242866"/>
          </a:xfrm>
          <a:prstGeom prst="rect">
            <a:avLst/>
          </a:prstGeom>
        </p:spPr>
        <p:txBody>
          <a:bodyPr vert="horz" wrap="square" lIns="0" tIns="16933" rIns="0" bIns="0" rtlCol="0">
            <a:spAutoFit/>
          </a:bodyPr>
          <a:lstStyle/>
          <a:p>
            <a:pPr marL="16933" marR="0" lvl="0" indent="0" algn="l" defTabSz="914400" rtl="0" eaLnBrk="1" fontAlgn="auto" latinLnBrk="0" hangingPunct="1">
              <a:lnSpc>
                <a:spcPct val="100000"/>
              </a:lnSpc>
              <a:spcBef>
                <a:spcPts val="133"/>
              </a:spcBef>
              <a:spcAft>
                <a:spcPts val="0"/>
              </a:spcAft>
              <a:buClrTx/>
              <a:buSzTx/>
              <a:buFontTx/>
              <a:buNone/>
              <a:tabLst/>
              <a:defRPr/>
            </a:pPr>
            <a:r>
              <a:rPr kumimoji="0" sz="1467" b="1" i="0" u="none" strike="noStrike" kern="1200" cap="none" spc="-27" normalizeH="0" baseline="0" noProof="0" dirty="0">
                <a:ln>
                  <a:noFill/>
                </a:ln>
                <a:solidFill>
                  <a:srgbClr val="F1C131"/>
                </a:solidFill>
                <a:effectLst/>
                <a:uLnTx/>
                <a:uFillTx/>
                <a:latin typeface="Arial"/>
                <a:ea typeface="+mn-ea"/>
                <a:cs typeface="Arial"/>
              </a:rPr>
              <a:t>Mild</a:t>
            </a:r>
            <a:endParaRPr kumimoji="0" sz="1467" b="0" i="0" u="none" strike="noStrike" kern="1200" cap="none" spc="0" normalizeH="0" baseline="0" noProof="0">
              <a:ln>
                <a:noFill/>
              </a:ln>
              <a:solidFill>
                <a:prstClr val="black"/>
              </a:solidFill>
              <a:effectLst/>
              <a:uLnTx/>
              <a:uFillTx/>
              <a:latin typeface="Arial"/>
              <a:ea typeface="+mn-ea"/>
              <a:cs typeface="Arial"/>
            </a:endParaRPr>
          </a:p>
        </p:txBody>
      </p:sp>
      <p:sp>
        <p:nvSpPr>
          <p:cNvPr id="12" name="object 12"/>
          <p:cNvSpPr txBox="1"/>
          <p:nvPr/>
        </p:nvSpPr>
        <p:spPr>
          <a:xfrm>
            <a:off x="810069" y="6054925"/>
            <a:ext cx="323427" cy="242866"/>
          </a:xfrm>
          <a:prstGeom prst="rect">
            <a:avLst/>
          </a:prstGeom>
        </p:spPr>
        <p:txBody>
          <a:bodyPr vert="horz" wrap="square" lIns="0" tIns="16933" rIns="0" bIns="0" rtlCol="0">
            <a:spAutoFit/>
          </a:bodyPr>
          <a:lstStyle/>
          <a:p>
            <a:pPr marL="16933" marR="0" lvl="0" indent="0" algn="l" defTabSz="914400" rtl="0" eaLnBrk="1" fontAlgn="auto" latinLnBrk="0" hangingPunct="1">
              <a:lnSpc>
                <a:spcPct val="100000"/>
              </a:lnSpc>
              <a:spcBef>
                <a:spcPts val="133"/>
              </a:spcBef>
              <a:spcAft>
                <a:spcPts val="0"/>
              </a:spcAft>
              <a:buClrTx/>
              <a:buSzTx/>
              <a:buFontTx/>
              <a:buNone/>
              <a:tabLst/>
              <a:defRPr/>
            </a:pPr>
            <a:r>
              <a:rPr kumimoji="0" sz="1467" b="0" i="0" u="none" strike="noStrike" kern="1200" cap="none" spc="-33" normalizeH="0" baseline="0" noProof="0" dirty="0">
                <a:ln>
                  <a:noFill/>
                </a:ln>
                <a:solidFill>
                  <a:srgbClr val="666666"/>
                </a:solidFill>
                <a:effectLst/>
                <a:uLnTx/>
                <a:uFillTx/>
                <a:latin typeface="Arial"/>
                <a:ea typeface="+mn-ea"/>
                <a:cs typeface="Arial"/>
              </a:rPr>
              <a:t>Oct</a:t>
            </a:r>
            <a:endParaRPr kumimoji="0" sz="1467" b="0" i="0" u="none" strike="noStrike" kern="1200" cap="none" spc="0" normalizeH="0" baseline="0" noProof="0">
              <a:ln>
                <a:noFill/>
              </a:ln>
              <a:solidFill>
                <a:prstClr val="black"/>
              </a:solidFill>
              <a:effectLst/>
              <a:uLnTx/>
              <a:uFillTx/>
              <a:latin typeface="Arial"/>
              <a:ea typeface="+mn-ea"/>
              <a:cs typeface="Arial"/>
            </a:endParaRPr>
          </a:p>
        </p:txBody>
      </p:sp>
      <p:sp>
        <p:nvSpPr>
          <p:cNvPr id="13" name="object 13"/>
          <p:cNvSpPr txBox="1"/>
          <p:nvPr/>
        </p:nvSpPr>
        <p:spPr>
          <a:xfrm>
            <a:off x="1888842" y="6054925"/>
            <a:ext cx="437727" cy="242866"/>
          </a:xfrm>
          <a:prstGeom prst="rect">
            <a:avLst/>
          </a:prstGeom>
        </p:spPr>
        <p:txBody>
          <a:bodyPr vert="horz" wrap="square" lIns="0" tIns="16933" rIns="0" bIns="0" rtlCol="0">
            <a:spAutoFit/>
          </a:bodyPr>
          <a:lstStyle/>
          <a:p>
            <a:pPr marL="16933" marR="0" lvl="0" indent="0" algn="l" defTabSz="914400" rtl="0" eaLnBrk="1" fontAlgn="auto" latinLnBrk="0" hangingPunct="1">
              <a:lnSpc>
                <a:spcPct val="100000"/>
              </a:lnSpc>
              <a:spcBef>
                <a:spcPts val="133"/>
              </a:spcBef>
              <a:spcAft>
                <a:spcPts val="0"/>
              </a:spcAft>
              <a:buClrTx/>
              <a:buSzTx/>
              <a:buFontTx/>
              <a:buNone/>
              <a:tabLst/>
              <a:defRPr/>
            </a:pPr>
            <a:r>
              <a:rPr kumimoji="0" sz="1467" b="0" i="0" u="none" strike="noStrike" kern="1200" cap="none" spc="-33" normalizeH="0" baseline="0" noProof="0" dirty="0">
                <a:ln>
                  <a:noFill/>
                </a:ln>
                <a:solidFill>
                  <a:srgbClr val="666666"/>
                </a:solidFill>
                <a:effectLst/>
                <a:uLnTx/>
                <a:uFillTx/>
                <a:latin typeface="Arial"/>
                <a:ea typeface="+mn-ea"/>
                <a:cs typeface="Arial"/>
              </a:rPr>
              <a:t>PHQ</a:t>
            </a:r>
            <a:endParaRPr kumimoji="0" sz="1467" b="0" i="0" u="none" strike="noStrike" kern="1200" cap="none" spc="0" normalizeH="0" baseline="0" noProof="0">
              <a:ln>
                <a:noFill/>
              </a:ln>
              <a:solidFill>
                <a:prstClr val="black"/>
              </a:solidFill>
              <a:effectLst/>
              <a:uLnTx/>
              <a:uFillTx/>
              <a:latin typeface="Arial"/>
              <a:ea typeface="+mn-ea"/>
              <a:cs typeface="Arial"/>
            </a:endParaRPr>
          </a:p>
        </p:txBody>
      </p:sp>
      <p:sp>
        <p:nvSpPr>
          <p:cNvPr id="14" name="object 14"/>
          <p:cNvSpPr txBox="1"/>
          <p:nvPr/>
        </p:nvSpPr>
        <p:spPr>
          <a:xfrm>
            <a:off x="2812471" y="6054925"/>
            <a:ext cx="861907" cy="242866"/>
          </a:xfrm>
          <a:prstGeom prst="rect">
            <a:avLst/>
          </a:prstGeom>
        </p:spPr>
        <p:txBody>
          <a:bodyPr vert="horz" wrap="square" lIns="0" tIns="16933" rIns="0" bIns="0" rtlCol="0">
            <a:spAutoFit/>
          </a:bodyPr>
          <a:lstStyle/>
          <a:p>
            <a:pPr marL="16933" marR="0" lvl="0" indent="0" algn="l" defTabSz="914400" rtl="0" eaLnBrk="1" fontAlgn="auto" latinLnBrk="0" hangingPunct="1">
              <a:lnSpc>
                <a:spcPct val="100000"/>
              </a:lnSpc>
              <a:spcBef>
                <a:spcPts val="133"/>
              </a:spcBef>
              <a:spcAft>
                <a:spcPts val="0"/>
              </a:spcAft>
              <a:buClrTx/>
              <a:buSzTx/>
              <a:buFontTx/>
              <a:buNone/>
              <a:tabLst/>
              <a:defRPr/>
            </a:pPr>
            <a:r>
              <a:rPr kumimoji="0" sz="1467" b="1" i="0" u="none" strike="noStrike" kern="1200" cap="none" spc="-13" normalizeH="0" baseline="0" noProof="0" dirty="0">
                <a:ln>
                  <a:noFill/>
                </a:ln>
                <a:solidFill>
                  <a:srgbClr val="E69137"/>
                </a:solidFill>
                <a:effectLst/>
                <a:uLnTx/>
                <a:uFillTx/>
                <a:latin typeface="Arial"/>
                <a:ea typeface="+mn-ea"/>
                <a:cs typeface="Arial"/>
              </a:rPr>
              <a:t>Moderate</a:t>
            </a:r>
            <a:endParaRPr kumimoji="0" sz="1467" b="0" i="0" u="none" strike="noStrike" kern="1200" cap="none" spc="0" normalizeH="0" baseline="0" noProof="0">
              <a:ln>
                <a:noFill/>
              </a:ln>
              <a:solidFill>
                <a:prstClr val="black"/>
              </a:solidFill>
              <a:effectLst/>
              <a:uLnTx/>
              <a:uFillTx/>
              <a:latin typeface="Arial"/>
              <a:ea typeface="+mn-ea"/>
              <a:cs typeface="Arial"/>
            </a:endParaRPr>
          </a:p>
        </p:txBody>
      </p:sp>
      <p:sp>
        <p:nvSpPr>
          <p:cNvPr id="15" name="object 15"/>
          <p:cNvSpPr txBox="1"/>
          <p:nvPr/>
        </p:nvSpPr>
        <p:spPr>
          <a:xfrm>
            <a:off x="6536741" y="4527846"/>
            <a:ext cx="5177367" cy="2108269"/>
          </a:xfrm>
          <a:prstGeom prst="rect">
            <a:avLst/>
          </a:prstGeom>
        </p:spPr>
        <p:txBody>
          <a:bodyPr vert="horz" wrap="square" lIns="0" tIns="53340" rIns="0" bIns="0" rtlCol="0">
            <a:spAutoFit/>
          </a:bodyPr>
          <a:lstStyle/>
          <a:p>
            <a:pPr marL="16933" marR="0" lvl="0" indent="0" algn="l" defTabSz="914400" rtl="0" eaLnBrk="1" fontAlgn="auto" latinLnBrk="0" hangingPunct="1">
              <a:lnSpc>
                <a:spcPct val="100000"/>
              </a:lnSpc>
              <a:spcBef>
                <a:spcPts val="420"/>
              </a:spcBef>
              <a:spcAft>
                <a:spcPts val="0"/>
              </a:spcAft>
              <a:buClrTx/>
              <a:buSzTx/>
              <a:buFontTx/>
              <a:buNone/>
              <a:tabLst/>
              <a:defRPr/>
            </a:pPr>
            <a:r>
              <a:rPr kumimoji="0" sz="1600" b="1" i="0" u="none" strike="noStrike" kern="1200" cap="none" spc="-67" normalizeH="0" baseline="0" noProof="0" dirty="0">
                <a:ln>
                  <a:noFill/>
                </a:ln>
                <a:solidFill>
                  <a:srgbClr val="0071D0"/>
                </a:solidFill>
                <a:effectLst/>
                <a:uLnTx/>
                <a:uFillTx/>
                <a:latin typeface="Helvetica Neue"/>
                <a:ea typeface="+mn-ea"/>
                <a:cs typeface="Helvetica Neue"/>
              </a:rPr>
              <a:t>Template</a:t>
            </a:r>
            <a:r>
              <a:rPr kumimoji="0" sz="1600" b="1" i="0" u="none" strike="noStrike" kern="1200" cap="none" spc="13" normalizeH="0" baseline="0" noProof="0" dirty="0">
                <a:ln>
                  <a:noFill/>
                </a:ln>
                <a:solidFill>
                  <a:srgbClr val="0071D0"/>
                </a:solidFill>
                <a:effectLst/>
                <a:uLnTx/>
                <a:uFillTx/>
                <a:latin typeface="Helvetica Neue"/>
                <a:ea typeface="+mn-ea"/>
                <a:cs typeface="Helvetica Neue"/>
              </a:rPr>
              <a:t> </a:t>
            </a:r>
            <a:r>
              <a:rPr kumimoji="0" sz="1600" b="1" i="0" u="none" strike="noStrike" kern="1200" cap="none" spc="-60" normalizeH="0" baseline="0" noProof="0" dirty="0">
                <a:ln>
                  <a:noFill/>
                </a:ln>
                <a:solidFill>
                  <a:srgbClr val="0071D0"/>
                </a:solidFill>
                <a:effectLst/>
                <a:uLnTx/>
                <a:uFillTx/>
                <a:latin typeface="Helvetica Neue"/>
                <a:ea typeface="+mn-ea"/>
                <a:cs typeface="Helvetica Neue"/>
              </a:rPr>
              <a:t>Auto-</a:t>
            </a:r>
            <a:r>
              <a:rPr kumimoji="0" sz="1600" b="1" i="0" u="none" strike="noStrike" kern="1200" cap="none" spc="-13" normalizeH="0" baseline="0" noProof="0" dirty="0">
                <a:ln>
                  <a:noFill/>
                </a:ln>
                <a:solidFill>
                  <a:srgbClr val="0071D0"/>
                </a:solidFill>
                <a:effectLst/>
                <a:uLnTx/>
                <a:uFillTx/>
                <a:latin typeface="Helvetica Neue"/>
                <a:ea typeface="+mn-ea"/>
                <a:cs typeface="Helvetica Neue"/>
              </a:rPr>
              <a:t>Assigned:</a:t>
            </a:r>
            <a:endParaRPr kumimoji="0" sz="1600" b="0" i="0" u="none" strike="noStrike" kern="1200" cap="none" spc="0" normalizeH="0" baseline="0" noProof="0">
              <a:ln>
                <a:noFill/>
              </a:ln>
              <a:solidFill>
                <a:prstClr val="black"/>
              </a:solidFill>
              <a:effectLst/>
              <a:uLnTx/>
              <a:uFillTx/>
              <a:latin typeface="Helvetica Neue"/>
              <a:ea typeface="+mn-ea"/>
              <a:cs typeface="Helvetica Neue"/>
            </a:endParaRPr>
          </a:p>
          <a:p>
            <a:pPr marL="16933" marR="0" lvl="0" indent="0" algn="l" defTabSz="914400" rtl="0" eaLnBrk="1" fontAlgn="auto" latinLnBrk="0" hangingPunct="1">
              <a:lnSpc>
                <a:spcPct val="100000"/>
              </a:lnSpc>
              <a:spcBef>
                <a:spcPts val="287"/>
              </a:spcBef>
              <a:spcAft>
                <a:spcPts val="0"/>
              </a:spcAft>
              <a:buClrTx/>
              <a:buSzTx/>
              <a:buFontTx/>
              <a:buNone/>
              <a:tabLst/>
              <a:defRPr/>
            </a:pPr>
            <a:r>
              <a:rPr kumimoji="0" sz="1600" b="0" i="0" u="none" strike="noStrike" kern="1200" cap="none" spc="-13" normalizeH="0" baseline="0" noProof="0" dirty="0">
                <a:ln>
                  <a:noFill/>
                </a:ln>
                <a:solidFill>
                  <a:srgbClr val="666666"/>
                </a:solidFill>
                <a:effectLst/>
                <a:uLnTx/>
                <a:uFillTx/>
                <a:latin typeface="Arial Unicode MS"/>
                <a:ea typeface="+mn-ea"/>
                <a:cs typeface="Arial Unicode MS"/>
              </a:rPr>
              <a:t>Depression</a:t>
            </a:r>
            <a:r>
              <a:rPr kumimoji="0" sz="1600" b="0" i="0" u="none" strike="noStrike" kern="1200" cap="none" spc="-40" normalizeH="0" baseline="0" noProof="0" dirty="0">
                <a:ln>
                  <a:noFill/>
                </a:ln>
                <a:solidFill>
                  <a:srgbClr val="666666"/>
                </a:solidFill>
                <a:effectLst/>
                <a:uLnTx/>
                <a:uFillTx/>
                <a:latin typeface="Arial Unicode MS"/>
                <a:ea typeface="+mn-ea"/>
                <a:cs typeface="Arial Unicode MS"/>
              </a:rPr>
              <a:t> </a:t>
            </a:r>
            <a:r>
              <a:rPr kumimoji="0" sz="1600" b="0" i="0" u="none" strike="noStrike" kern="1200" cap="none" spc="-213" normalizeH="0" baseline="0" noProof="0" dirty="0">
                <a:ln>
                  <a:noFill/>
                </a:ln>
                <a:solidFill>
                  <a:srgbClr val="666666"/>
                </a:solidFill>
                <a:effectLst/>
                <a:uLnTx/>
                <a:uFillTx/>
                <a:latin typeface="Arial Unicode MS"/>
                <a:ea typeface="+mn-ea"/>
                <a:cs typeface="Arial Unicode MS"/>
              </a:rPr>
              <a:t>101</a:t>
            </a:r>
            <a:r>
              <a:rPr kumimoji="0" sz="1600" b="0" i="0" u="none" strike="noStrike" kern="1200" cap="none" spc="-33" normalizeH="0" baseline="0" noProof="0" dirty="0">
                <a:ln>
                  <a:noFill/>
                </a:ln>
                <a:solidFill>
                  <a:srgbClr val="666666"/>
                </a:solidFill>
                <a:effectLst/>
                <a:uLnTx/>
                <a:uFillTx/>
                <a:latin typeface="Arial Unicode MS"/>
                <a:ea typeface="+mn-ea"/>
                <a:cs typeface="Arial Unicode MS"/>
              </a:rPr>
              <a:t> </a:t>
            </a:r>
            <a:r>
              <a:rPr kumimoji="0" sz="1600" b="0" i="0" u="none" strike="noStrike" kern="1200" cap="none" spc="-13" normalizeH="0" baseline="0" noProof="0" dirty="0">
                <a:ln>
                  <a:noFill/>
                </a:ln>
                <a:solidFill>
                  <a:srgbClr val="666666"/>
                </a:solidFill>
                <a:effectLst/>
                <a:uLnTx/>
                <a:uFillTx/>
                <a:latin typeface="Arial Unicode MS"/>
                <a:ea typeface="+mn-ea"/>
                <a:cs typeface="Arial Unicode MS"/>
              </a:rPr>
              <a:t>Assignments</a:t>
            </a:r>
            <a:endParaRPr kumimoji="0" sz="1600" b="0" i="0" u="none" strike="noStrike" kern="1200" cap="none" spc="0" normalizeH="0" baseline="0" noProof="0">
              <a:ln>
                <a:noFill/>
              </a:ln>
              <a:solidFill>
                <a:prstClr val="black"/>
              </a:solidFill>
              <a:effectLst/>
              <a:uLnTx/>
              <a:uFillTx/>
              <a:latin typeface="Arial Unicode MS"/>
              <a:ea typeface="+mn-ea"/>
              <a:cs typeface="Arial Unicode MS"/>
            </a:endParaRPr>
          </a:p>
          <a:p>
            <a:pPr marL="16933" marR="0" lvl="0" indent="0" algn="l" defTabSz="914400" rtl="0" eaLnBrk="1" fontAlgn="auto" latinLnBrk="0" hangingPunct="1">
              <a:lnSpc>
                <a:spcPct val="100000"/>
              </a:lnSpc>
              <a:spcBef>
                <a:spcPts val="420"/>
              </a:spcBef>
              <a:spcAft>
                <a:spcPts val="0"/>
              </a:spcAft>
              <a:buClrTx/>
              <a:buSzTx/>
              <a:buFontTx/>
              <a:buNone/>
              <a:tabLst/>
              <a:defRPr/>
            </a:pPr>
            <a:r>
              <a:rPr kumimoji="0" sz="1400" b="1" i="0" u="none" strike="noStrike" kern="1200" cap="none" spc="-73" normalizeH="0" baseline="0" noProof="0" dirty="0">
                <a:ln>
                  <a:noFill/>
                </a:ln>
                <a:solidFill>
                  <a:srgbClr val="666666"/>
                </a:solidFill>
                <a:effectLst/>
                <a:uLnTx/>
                <a:uFillTx/>
                <a:latin typeface="Helvetica Neue"/>
                <a:ea typeface="+mn-ea"/>
                <a:cs typeface="Helvetica Neue"/>
              </a:rPr>
              <a:t>(1)</a:t>
            </a:r>
            <a:r>
              <a:rPr kumimoji="0" sz="1400" b="1" i="0" u="none" strike="noStrike" kern="1200" cap="none" spc="-33" normalizeH="0" baseline="0" noProof="0" dirty="0">
                <a:ln>
                  <a:noFill/>
                </a:ln>
                <a:solidFill>
                  <a:srgbClr val="666666"/>
                </a:solidFill>
                <a:effectLst/>
                <a:uLnTx/>
                <a:uFillTx/>
                <a:latin typeface="Helvetica Neue"/>
                <a:ea typeface="+mn-ea"/>
                <a:cs typeface="Helvetica Neue"/>
              </a:rPr>
              <a:t> </a:t>
            </a:r>
            <a:r>
              <a:rPr kumimoji="0" sz="1400" b="0" i="0" u="none" strike="noStrike" kern="1200" cap="none" spc="0" normalizeH="0" baseline="0" noProof="0" dirty="0">
                <a:ln>
                  <a:noFill/>
                </a:ln>
                <a:solidFill>
                  <a:srgbClr val="666666"/>
                </a:solidFill>
                <a:effectLst/>
                <a:uLnTx/>
                <a:uFillTx/>
                <a:latin typeface="Arial Unicode MS"/>
                <a:ea typeface="+mn-ea"/>
                <a:cs typeface="Arial Unicode MS"/>
              </a:rPr>
              <a:t>Video:</a:t>
            </a:r>
            <a:r>
              <a:rPr kumimoji="0" sz="1400" b="0" i="0" u="none" strike="noStrike" kern="1200" cap="none" spc="-80" normalizeH="0" baseline="0" noProof="0" dirty="0">
                <a:ln>
                  <a:noFill/>
                </a:ln>
                <a:solidFill>
                  <a:srgbClr val="666666"/>
                </a:solidFill>
                <a:effectLst/>
                <a:uLnTx/>
                <a:uFillTx/>
                <a:latin typeface="Arial Unicode MS"/>
                <a:ea typeface="+mn-ea"/>
                <a:cs typeface="Arial Unicode MS"/>
              </a:rPr>
              <a:t> </a:t>
            </a:r>
            <a:r>
              <a:rPr kumimoji="0" sz="1400" b="0" i="0" u="none" strike="noStrike" kern="1200" cap="none" spc="0" normalizeH="0" baseline="0" noProof="0" dirty="0">
                <a:ln>
                  <a:noFill/>
                </a:ln>
                <a:solidFill>
                  <a:srgbClr val="666666"/>
                </a:solidFill>
                <a:effectLst/>
                <a:uLnTx/>
                <a:uFillTx/>
                <a:latin typeface="Arial Unicode MS"/>
                <a:ea typeface="+mn-ea"/>
                <a:cs typeface="Arial Unicode MS"/>
              </a:rPr>
              <a:t>Intro</a:t>
            </a:r>
            <a:r>
              <a:rPr kumimoji="0" sz="1400" b="0" i="0" u="none" strike="noStrike" kern="1200" cap="none" spc="-60" normalizeH="0" baseline="0" noProof="0" dirty="0">
                <a:ln>
                  <a:noFill/>
                </a:ln>
                <a:solidFill>
                  <a:srgbClr val="666666"/>
                </a:solidFill>
                <a:effectLst/>
                <a:uLnTx/>
                <a:uFillTx/>
                <a:latin typeface="Arial Unicode MS"/>
                <a:ea typeface="+mn-ea"/>
                <a:cs typeface="Arial Unicode MS"/>
              </a:rPr>
              <a:t> </a:t>
            </a:r>
            <a:r>
              <a:rPr kumimoji="0" sz="1400" b="0" i="0" u="none" strike="noStrike" kern="1200" cap="none" spc="0" normalizeH="0" baseline="0" noProof="0" dirty="0">
                <a:ln>
                  <a:noFill/>
                </a:ln>
                <a:solidFill>
                  <a:srgbClr val="666666"/>
                </a:solidFill>
                <a:effectLst/>
                <a:uLnTx/>
                <a:uFillTx/>
                <a:latin typeface="Arial Unicode MS"/>
                <a:ea typeface="+mn-ea"/>
                <a:cs typeface="Arial Unicode MS"/>
              </a:rPr>
              <a:t>to</a:t>
            </a:r>
            <a:r>
              <a:rPr kumimoji="0" sz="1400" b="0" i="0" u="none" strike="noStrike" kern="1200" cap="none" spc="-53" normalizeH="0" baseline="0" noProof="0" dirty="0">
                <a:ln>
                  <a:noFill/>
                </a:ln>
                <a:solidFill>
                  <a:srgbClr val="666666"/>
                </a:solidFill>
                <a:effectLst/>
                <a:uLnTx/>
                <a:uFillTx/>
                <a:latin typeface="Arial Unicode MS"/>
                <a:ea typeface="+mn-ea"/>
                <a:cs typeface="Arial Unicode MS"/>
              </a:rPr>
              <a:t> </a:t>
            </a:r>
            <a:r>
              <a:rPr kumimoji="0" sz="1400" b="0" i="0" u="none" strike="noStrike" kern="1200" cap="none" spc="-13" normalizeH="0" baseline="0" noProof="0" dirty="0">
                <a:ln>
                  <a:noFill/>
                </a:ln>
                <a:solidFill>
                  <a:srgbClr val="666666"/>
                </a:solidFill>
                <a:effectLst/>
                <a:uLnTx/>
                <a:uFillTx/>
                <a:latin typeface="Arial Unicode MS"/>
                <a:ea typeface="+mn-ea"/>
                <a:cs typeface="Arial Unicode MS"/>
              </a:rPr>
              <a:t>Depression</a:t>
            </a:r>
            <a:r>
              <a:rPr kumimoji="0" sz="1400" b="0" i="0" u="none" strike="noStrike" kern="1200" cap="none" spc="-60" normalizeH="0" baseline="0" noProof="0" dirty="0">
                <a:ln>
                  <a:noFill/>
                </a:ln>
                <a:solidFill>
                  <a:srgbClr val="666666"/>
                </a:solidFill>
                <a:effectLst/>
                <a:uLnTx/>
                <a:uFillTx/>
                <a:latin typeface="Arial Unicode MS"/>
                <a:ea typeface="+mn-ea"/>
                <a:cs typeface="Arial Unicode MS"/>
              </a:rPr>
              <a:t> </a:t>
            </a:r>
            <a:r>
              <a:rPr kumimoji="0" sz="1400" b="0" i="0" u="none" strike="noStrike" kern="1200" cap="none" spc="-107" normalizeH="0" baseline="0" noProof="0" dirty="0">
                <a:ln>
                  <a:noFill/>
                </a:ln>
                <a:solidFill>
                  <a:srgbClr val="666666"/>
                </a:solidFill>
                <a:effectLst/>
                <a:uLnTx/>
                <a:uFillTx/>
                <a:latin typeface="Arial Unicode MS"/>
                <a:ea typeface="+mn-ea"/>
                <a:cs typeface="Arial Unicode MS"/>
              </a:rPr>
              <a:t>101</a:t>
            </a:r>
            <a:r>
              <a:rPr kumimoji="0" sz="1400" b="0" i="0" u="none" strike="noStrike" kern="1200" cap="none" spc="280" normalizeH="0" baseline="0" noProof="0" dirty="0">
                <a:ln>
                  <a:noFill/>
                </a:ln>
                <a:solidFill>
                  <a:srgbClr val="666666"/>
                </a:solidFill>
                <a:effectLst/>
                <a:uLnTx/>
                <a:uFillTx/>
                <a:latin typeface="Arial Unicode MS"/>
                <a:ea typeface="+mn-ea"/>
                <a:cs typeface="Arial Unicode MS"/>
              </a:rPr>
              <a:t> </a:t>
            </a:r>
            <a:r>
              <a:rPr kumimoji="0" sz="1400" b="1" i="0" u="none" strike="noStrike" kern="1200" cap="none" spc="0" normalizeH="0" baseline="0" noProof="0" dirty="0">
                <a:ln>
                  <a:noFill/>
                </a:ln>
                <a:solidFill>
                  <a:srgbClr val="666666"/>
                </a:solidFill>
                <a:effectLst/>
                <a:uLnTx/>
                <a:uFillTx/>
                <a:latin typeface="Helvetica Neue"/>
                <a:ea typeface="+mn-ea"/>
                <a:cs typeface="Helvetica Neue"/>
              </a:rPr>
              <a:t>(2)</a:t>
            </a:r>
            <a:r>
              <a:rPr kumimoji="0" sz="1400" b="1" i="0" u="none" strike="noStrike" kern="1200" cap="none" spc="-53" normalizeH="0" baseline="0" noProof="0" dirty="0">
                <a:ln>
                  <a:noFill/>
                </a:ln>
                <a:solidFill>
                  <a:srgbClr val="666666"/>
                </a:solidFill>
                <a:effectLst/>
                <a:uLnTx/>
                <a:uFillTx/>
                <a:latin typeface="Helvetica Neue"/>
                <a:ea typeface="+mn-ea"/>
                <a:cs typeface="Helvetica Neue"/>
              </a:rPr>
              <a:t> </a:t>
            </a:r>
            <a:r>
              <a:rPr kumimoji="0" sz="1400" b="0" i="0" u="none" strike="noStrike" kern="1200" cap="none" spc="0" normalizeH="0" baseline="0" noProof="0" dirty="0">
                <a:ln>
                  <a:noFill/>
                </a:ln>
                <a:solidFill>
                  <a:srgbClr val="666666"/>
                </a:solidFill>
                <a:effectLst/>
                <a:uLnTx/>
                <a:uFillTx/>
                <a:latin typeface="Arial Unicode MS"/>
                <a:ea typeface="+mn-ea"/>
                <a:cs typeface="Arial Unicode MS"/>
              </a:rPr>
              <a:t>Video:</a:t>
            </a:r>
            <a:r>
              <a:rPr kumimoji="0" sz="1400" b="0" i="0" u="none" strike="noStrike" kern="1200" cap="none" spc="-60" normalizeH="0" baseline="0" noProof="0" dirty="0">
                <a:ln>
                  <a:noFill/>
                </a:ln>
                <a:solidFill>
                  <a:srgbClr val="666666"/>
                </a:solidFill>
                <a:effectLst/>
                <a:uLnTx/>
                <a:uFillTx/>
                <a:latin typeface="Arial Unicode MS"/>
                <a:ea typeface="+mn-ea"/>
                <a:cs typeface="Arial Unicode MS"/>
              </a:rPr>
              <a:t> </a:t>
            </a:r>
            <a:r>
              <a:rPr kumimoji="0" sz="1400" b="0" i="0" u="none" strike="noStrike" kern="1200" cap="none" spc="-13" normalizeH="0" baseline="0" noProof="0" dirty="0">
                <a:ln>
                  <a:noFill/>
                </a:ln>
                <a:solidFill>
                  <a:srgbClr val="666666"/>
                </a:solidFill>
                <a:effectLst/>
                <a:uLnTx/>
                <a:uFillTx/>
                <a:latin typeface="Arial Unicode MS"/>
                <a:ea typeface="+mn-ea"/>
                <a:cs typeface="Arial Unicode MS"/>
              </a:rPr>
              <a:t>Depression</a:t>
            </a:r>
            <a:r>
              <a:rPr kumimoji="0" sz="1400" b="0" i="0" u="none" strike="noStrike" kern="1200" cap="none" spc="-53" normalizeH="0" baseline="0" noProof="0" dirty="0">
                <a:ln>
                  <a:noFill/>
                </a:ln>
                <a:solidFill>
                  <a:srgbClr val="666666"/>
                </a:solidFill>
                <a:effectLst/>
                <a:uLnTx/>
                <a:uFillTx/>
                <a:latin typeface="Arial Unicode MS"/>
                <a:ea typeface="+mn-ea"/>
                <a:cs typeface="Arial Unicode MS"/>
              </a:rPr>
              <a:t> </a:t>
            </a:r>
            <a:r>
              <a:rPr kumimoji="0" sz="1400" b="0" i="0" u="none" strike="noStrike" kern="1200" cap="none" spc="-13" normalizeH="0" baseline="0" noProof="0" dirty="0">
                <a:ln>
                  <a:noFill/>
                </a:ln>
                <a:solidFill>
                  <a:srgbClr val="666666"/>
                </a:solidFill>
                <a:effectLst/>
                <a:uLnTx/>
                <a:uFillTx/>
                <a:latin typeface="Arial Unicode MS"/>
                <a:ea typeface="+mn-ea"/>
                <a:cs typeface="Arial Unicode MS"/>
              </a:rPr>
              <a:t>education</a:t>
            </a:r>
            <a:endParaRPr kumimoji="0" sz="1400" b="0" i="0" u="none" strike="noStrike" kern="1200" cap="none" spc="0" normalizeH="0" baseline="0" noProof="0">
              <a:ln>
                <a:noFill/>
              </a:ln>
              <a:solidFill>
                <a:prstClr val="black"/>
              </a:solidFill>
              <a:effectLst/>
              <a:uLnTx/>
              <a:uFillTx/>
              <a:latin typeface="Arial Unicode MS"/>
              <a:ea typeface="+mn-ea"/>
              <a:cs typeface="Arial Unicode MS"/>
            </a:endParaRPr>
          </a:p>
          <a:p>
            <a:pPr marL="16933" marR="0" lvl="0" indent="0" algn="l" defTabSz="914400" rtl="0" eaLnBrk="1" fontAlgn="auto" latinLnBrk="0" hangingPunct="1">
              <a:lnSpc>
                <a:spcPct val="100000"/>
              </a:lnSpc>
              <a:spcBef>
                <a:spcPts val="253"/>
              </a:spcBef>
              <a:spcAft>
                <a:spcPts val="0"/>
              </a:spcAft>
              <a:buClrTx/>
              <a:buSzTx/>
              <a:buFontTx/>
              <a:buNone/>
              <a:tabLst/>
              <a:defRPr/>
            </a:pPr>
            <a:r>
              <a:rPr kumimoji="0" sz="1400" b="1" i="0" u="none" strike="noStrike" kern="1200" cap="none" spc="0" normalizeH="0" baseline="0" noProof="0" dirty="0">
                <a:ln>
                  <a:noFill/>
                </a:ln>
                <a:solidFill>
                  <a:srgbClr val="666666"/>
                </a:solidFill>
                <a:effectLst/>
                <a:uLnTx/>
                <a:uFillTx/>
                <a:latin typeface="Helvetica Neue"/>
                <a:ea typeface="+mn-ea"/>
                <a:cs typeface="Helvetica Neue"/>
              </a:rPr>
              <a:t>(3)</a:t>
            </a:r>
            <a:r>
              <a:rPr kumimoji="0" sz="1400" b="1" i="0" u="none" strike="noStrike" kern="1200" cap="none" spc="-27" normalizeH="0" baseline="0" noProof="0" dirty="0">
                <a:ln>
                  <a:noFill/>
                </a:ln>
                <a:solidFill>
                  <a:srgbClr val="666666"/>
                </a:solidFill>
                <a:effectLst/>
                <a:uLnTx/>
                <a:uFillTx/>
                <a:latin typeface="Helvetica Neue"/>
                <a:ea typeface="+mn-ea"/>
                <a:cs typeface="Helvetica Neue"/>
              </a:rPr>
              <a:t> </a:t>
            </a:r>
            <a:r>
              <a:rPr kumimoji="0" sz="1400" b="0" i="0" u="none" strike="noStrike" kern="1200" cap="none" spc="-13" normalizeH="0" baseline="0" noProof="0" dirty="0">
                <a:ln>
                  <a:noFill/>
                </a:ln>
                <a:solidFill>
                  <a:srgbClr val="666666"/>
                </a:solidFill>
                <a:effectLst/>
                <a:uLnTx/>
                <a:uFillTx/>
                <a:latin typeface="Arial Unicode MS"/>
                <a:ea typeface="+mn-ea"/>
                <a:cs typeface="Arial Unicode MS"/>
              </a:rPr>
              <a:t>Journal:</a:t>
            </a:r>
            <a:r>
              <a:rPr kumimoji="0" sz="1400" b="0" i="0" u="none" strike="noStrike" kern="1200" cap="none" spc="-27" normalizeH="0" baseline="0" noProof="0" dirty="0">
                <a:ln>
                  <a:noFill/>
                </a:ln>
                <a:solidFill>
                  <a:srgbClr val="666666"/>
                </a:solidFill>
                <a:effectLst/>
                <a:uLnTx/>
                <a:uFillTx/>
                <a:latin typeface="Arial Unicode MS"/>
                <a:ea typeface="+mn-ea"/>
                <a:cs typeface="Arial Unicode MS"/>
              </a:rPr>
              <a:t> </a:t>
            </a:r>
            <a:r>
              <a:rPr kumimoji="0" sz="1400" b="0" i="0" u="none" strike="noStrike" kern="1200" cap="none" spc="-13" normalizeH="0" baseline="0" noProof="0" dirty="0">
                <a:ln>
                  <a:noFill/>
                </a:ln>
                <a:solidFill>
                  <a:srgbClr val="666666"/>
                </a:solidFill>
                <a:effectLst/>
                <a:uLnTx/>
                <a:uFillTx/>
                <a:latin typeface="Arial Unicode MS"/>
                <a:ea typeface="+mn-ea"/>
                <a:cs typeface="Arial Unicode MS"/>
              </a:rPr>
              <a:t>Focusing</a:t>
            </a:r>
            <a:r>
              <a:rPr kumimoji="0" sz="1400" b="0" i="0" u="none" strike="noStrike" kern="1200" cap="none" spc="-27" normalizeH="0" baseline="0" noProof="0" dirty="0">
                <a:ln>
                  <a:noFill/>
                </a:ln>
                <a:solidFill>
                  <a:srgbClr val="666666"/>
                </a:solidFill>
                <a:effectLst/>
                <a:uLnTx/>
                <a:uFillTx/>
                <a:latin typeface="Arial Unicode MS"/>
                <a:ea typeface="+mn-ea"/>
                <a:cs typeface="Arial Unicode MS"/>
              </a:rPr>
              <a:t> </a:t>
            </a:r>
            <a:r>
              <a:rPr kumimoji="0" sz="1400" b="0" i="0" u="none" strike="noStrike" kern="1200" cap="none" spc="0" normalizeH="0" baseline="0" noProof="0" dirty="0">
                <a:ln>
                  <a:noFill/>
                </a:ln>
                <a:solidFill>
                  <a:srgbClr val="666666"/>
                </a:solidFill>
                <a:effectLst/>
                <a:uLnTx/>
                <a:uFillTx/>
                <a:latin typeface="Arial Unicode MS"/>
                <a:ea typeface="+mn-ea"/>
                <a:cs typeface="Arial Unicode MS"/>
              </a:rPr>
              <a:t>on</a:t>
            </a:r>
            <a:r>
              <a:rPr kumimoji="0" sz="1400" b="0" i="0" u="none" strike="noStrike" kern="1200" cap="none" spc="-20" normalizeH="0" baseline="0" noProof="0" dirty="0">
                <a:ln>
                  <a:noFill/>
                </a:ln>
                <a:solidFill>
                  <a:srgbClr val="666666"/>
                </a:solidFill>
                <a:effectLst/>
                <a:uLnTx/>
                <a:uFillTx/>
                <a:latin typeface="Arial Unicode MS"/>
                <a:ea typeface="+mn-ea"/>
                <a:cs typeface="Arial Unicode MS"/>
              </a:rPr>
              <a:t> </a:t>
            </a:r>
            <a:r>
              <a:rPr kumimoji="0" sz="1400" b="0" i="0" u="none" strike="noStrike" kern="1200" cap="none" spc="0" normalizeH="0" baseline="0" noProof="0" dirty="0">
                <a:ln>
                  <a:noFill/>
                </a:ln>
                <a:solidFill>
                  <a:srgbClr val="666666"/>
                </a:solidFill>
                <a:effectLst/>
                <a:uLnTx/>
                <a:uFillTx/>
                <a:latin typeface="Arial Unicode MS"/>
                <a:ea typeface="+mn-ea"/>
                <a:cs typeface="Arial Unicode MS"/>
              </a:rPr>
              <a:t>the</a:t>
            </a:r>
            <a:r>
              <a:rPr kumimoji="0" sz="1400" b="0" i="0" u="none" strike="noStrike" kern="1200" cap="none" spc="-27" normalizeH="0" baseline="0" noProof="0" dirty="0">
                <a:ln>
                  <a:noFill/>
                </a:ln>
                <a:solidFill>
                  <a:srgbClr val="666666"/>
                </a:solidFill>
                <a:effectLst/>
                <a:uLnTx/>
                <a:uFillTx/>
                <a:latin typeface="Arial Unicode MS"/>
                <a:ea typeface="+mn-ea"/>
                <a:cs typeface="Arial Unicode MS"/>
              </a:rPr>
              <a:t> </a:t>
            </a:r>
            <a:r>
              <a:rPr kumimoji="0" sz="1400" b="0" i="0" u="none" strike="noStrike" kern="1200" cap="none" spc="0" normalizeH="0" baseline="0" noProof="0" dirty="0">
                <a:ln>
                  <a:noFill/>
                </a:ln>
                <a:solidFill>
                  <a:srgbClr val="666666"/>
                </a:solidFill>
                <a:effectLst/>
                <a:uLnTx/>
                <a:uFillTx/>
                <a:latin typeface="Arial Unicode MS"/>
                <a:ea typeface="+mn-ea"/>
                <a:cs typeface="Arial Unicode MS"/>
              </a:rPr>
              <a:t>positive</a:t>
            </a:r>
            <a:r>
              <a:rPr kumimoji="0" sz="1400" b="0" i="0" u="none" strike="noStrike" kern="1200" cap="none" spc="347" normalizeH="0" baseline="0" noProof="0" dirty="0">
                <a:ln>
                  <a:noFill/>
                </a:ln>
                <a:solidFill>
                  <a:srgbClr val="666666"/>
                </a:solidFill>
                <a:effectLst/>
                <a:uLnTx/>
                <a:uFillTx/>
                <a:latin typeface="Arial Unicode MS"/>
                <a:ea typeface="+mn-ea"/>
                <a:cs typeface="Arial Unicode MS"/>
              </a:rPr>
              <a:t> </a:t>
            </a:r>
            <a:r>
              <a:rPr kumimoji="0" sz="1400" b="1" i="0" u="none" strike="noStrike" kern="1200" cap="none" spc="0" normalizeH="0" baseline="0" noProof="0" dirty="0">
                <a:ln>
                  <a:noFill/>
                </a:ln>
                <a:solidFill>
                  <a:srgbClr val="666666"/>
                </a:solidFill>
                <a:effectLst/>
                <a:uLnTx/>
                <a:uFillTx/>
                <a:latin typeface="Helvetica Neue"/>
                <a:ea typeface="+mn-ea"/>
                <a:cs typeface="Helvetica Neue"/>
              </a:rPr>
              <a:t>(4)</a:t>
            </a:r>
            <a:r>
              <a:rPr kumimoji="0" sz="1400" b="1" i="0" u="none" strike="noStrike" kern="1200" cap="none" spc="-27" normalizeH="0" baseline="0" noProof="0" dirty="0">
                <a:ln>
                  <a:noFill/>
                </a:ln>
                <a:solidFill>
                  <a:srgbClr val="666666"/>
                </a:solidFill>
                <a:effectLst/>
                <a:uLnTx/>
                <a:uFillTx/>
                <a:latin typeface="Helvetica Neue"/>
                <a:ea typeface="+mn-ea"/>
                <a:cs typeface="Helvetica Neue"/>
              </a:rPr>
              <a:t> </a:t>
            </a:r>
            <a:r>
              <a:rPr kumimoji="0" sz="1400" b="0" i="0" u="none" strike="noStrike" kern="1200" cap="none" spc="-87" normalizeH="0" baseline="0" noProof="0" dirty="0">
                <a:ln>
                  <a:noFill/>
                </a:ln>
                <a:solidFill>
                  <a:srgbClr val="666666"/>
                </a:solidFill>
                <a:effectLst/>
                <a:uLnTx/>
                <a:uFillTx/>
                <a:latin typeface="Arial Unicode MS"/>
                <a:ea typeface="+mn-ea"/>
                <a:cs typeface="Arial Unicode MS"/>
              </a:rPr>
              <a:t>SMART</a:t>
            </a:r>
            <a:r>
              <a:rPr kumimoji="0" sz="1400" b="0" i="0" u="none" strike="noStrike" kern="1200" cap="none" spc="-27" normalizeH="0" baseline="0" noProof="0" dirty="0">
                <a:ln>
                  <a:noFill/>
                </a:ln>
                <a:solidFill>
                  <a:srgbClr val="666666"/>
                </a:solidFill>
                <a:effectLst/>
                <a:uLnTx/>
                <a:uFillTx/>
                <a:latin typeface="Arial Unicode MS"/>
                <a:ea typeface="+mn-ea"/>
                <a:cs typeface="Arial Unicode MS"/>
              </a:rPr>
              <a:t> </a:t>
            </a:r>
            <a:r>
              <a:rPr kumimoji="0" sz="1400" b="0" i="0" u="none" strike="noStrike" kern="1200" cap="none" spc="0" normalizeH="0" baseline="0" noProof="0" dirty="0">
                <a:ln>
                  <a:noFill/>
                </a:ln>
                <a:solidFill>
                  <a:srgbClr val="666666"/>
                </a:solidFill>
                <a:effectLst/>
                <a:uLnTx/>
                <a:uFillTx/>
                <a:latin typeface="Arial Unicode MS"/>
                <a:ea typeface="+mn-ea"/>
                <a:cs typeface="Arial Unicode MS"/>
              </a:rPr>
              <a:t>goal</a:t>
            </a:r>
            <a:r>
              <a:rPr kumimoji="0" sz="1400" b="0" i="0" u="none" strike="noStrike" kern="1200" cap="none" spc="-20" normalizeH="0" baseline="0" noProof="0" dirty="0">
                <a:ln>
                  <a:noFill/>
                </a:ln>
                <a:solidFill>
                  <a:srgbClr val="666666"/>
                </a:solidFill>
                <a:effectLst/>
                <a:uLnTx/>
                <a:uFillTx/>
                <a:latin typeface="Arial Unicode MS"/>
                <a:ea typeface="+mn-ea"/>
                <a:cs typeface="Arial Unicode MS"/>
              </a:rPr>
              <a:t> </a:t>
            </a:r>
            <a:r>
              <a:rPr kumimoji="0" sz="1400" b="0" i="0" u="none" strike="noStrike" kern="1200" cap="none" spc="-13" normalizeH="0" baseline="0" noProof="0" dirty="0">
                <a:ln>
                  <a:noFill/>
                </a:ln>
                <a:solidFill>
                  <a:srgbClr val="666666"/>
                </a:solidFill>
                <a:effectLst/>
                <a:uLnTx/>
                <a:uFillTx/>
                <a:latin typeface="Arial Unicode MS"/>
                <a:ea typeface="+mn-ea"/>
                <a:cs typeface="Arial Unicode MS"/>
              </a:rPr>
              <a:t>setting</a:t>
            </a:r>
            <a:endParaRPr kumimoji="0" sz="1400" b="0" i="0" u="none" strike="noStrike" kern="1200" cap="none" spc="0" normalizeH="0" baseline="0" noProof="0">
              <a:ln>
                <a:noFill/>
              </a:ln>
              <a:solidFill>
                <a:prstClr val="black"/>
              </a:solidFill>
              <a:effectLst/>
              <a:uLnTx/>
              <a:uFillTx/>
              <a:latin typeface="Arial Unicode MS"/>
              <a:ea typeface="+mn-ea"/>
              <a:cs typeface="Arial Unicode MS"/>
            </a:endParaRPr>
          </a:p>
          <a:p>
            <a:pPr marL="16933" marR="0" lvl="0" indent="0" algn="l" defTabSz="914400" rtl="0" eaLnBrk="1" fontAlgn="auto" latinLnBrk="0" hangingPunct="1">
              <a:lnSpc>
                <a:spcPct val="100000"/>
              </a:lnSpc>
              <a:spcBef>
                <a:spcPts val="253"/>
              </a:spcBef>
              <a:spcAft>
                <a:spcPts val="0"/>
              </a:spcAft>
              <a:buClrTx/>
              <a:buSzTx/>
              <a:buFontTx/>
              <a:buNone/>
              <a:tabLst/>
              <a:defRPr/>
            </a:pPr>
            <a:r>
              <a:rPr kumimoji="0" sz="1400" b="1" i="0" u="none" strike="noStrike" kern="1200" cap="none" spc="0" normalizeH="0" baseline="0" noProof="0" dirty="0">
                <a:ln>
                  <a:noFill/>
                </a:ln>
                <a:solidFill>
                  <a:srgbClr val="666666"/>
                </a:solidFill>
                <a:effectLst/>
                <a:uLnTx/>
                <a:uFillTx/>
                <a:latin typeface="Helvetica Neue"/>
                <a:ea typeface="+mn-ea"/>
                <a:cs typeface="Helvetica Neue"/>
              </a:rPr>
              <a:t>(5)</a:t>
            </a:r>
            <a:r>
              <a:rPr kumimoji="0" sz="1400" b="1" i="0" u="none" strike="noStrike" kern="1200" cap="none" spc="-53" normalizeH="0" baseline="0" noProof="0" dirty="0">
                <a:ln>
                  <a:noFill/>
                </a:ln>
                <a:solidFill>
                  <a:srgbClr val="666666"/>
                </a:solidFill>
                <a:effectLst/>
                <a:uLnTx/>
                <a:uFillTx/>
                <a:latin typeface="Helvetica Neue"/>
                <a:ea typeface="+mn-ea"/>
                <a:cs typeface="Helvetica Neue"/>
              </a:rPr>
              <a:t> </a:t>
            </a:r>
            <a:r>
              <a:rPr kumimoji="0" sz="1400" b="0" i="0" u="none" strike="noStrike" kern="1200" cap="none" spc="-13" normalizeH="0" baseline="0" noProof="0" dirty="0">
                <a:ln>
                  <a:noFill/>
                </a:ln>
                <a:solidFill>
                  <a:srgbClr val="666666"/>
                </a:solidFill>
                <a:effectLst/>
                <a:uLnTx/>
                <a:uFillTx/>
                <a:latin typeface="Arial Unicode MS"/>
                <a:ea typeface="+mn-ea"/>
                <a:cs typeface="Arial Unicode MS"/>
              </a:rPr>
              <a:t>Journal:</a:t>
            </a:r>
            <a:r>
              <a:rPr kumimoji="0" sz="1400" b="0" i="0" u="none" strike="noStrike" kern="1200" cap="none" spc="-40" normalizeH="0" baseline="0" noProof="0" dirty="0">
                <a:ln>
                  <a:noFill/>
                </a:ln>
                <a:solidFill>
                  <a:srgbClr val="666666"/>
                </a:solidFill>
                <a:effectLst/>
                <a:uLnTx/>
                <a:uFillTx/>
                <a:latin typeface="Arial Unicode MS"/>
                <a:ea typeface="+mn-ea"/>
                <a:cs typeface="Arial Unicode MS"/>
              </a:rPr>
              <a:t> </a:t>
            </a:r>
            <a:r>
              <a:rPr kumimoji="0" sz="1400" b="0" i="0" u="none" strike="noStrike" kern="1200" cap="none" spc="-27" normalizeH="0" baseline="0" noProof="0" dirty="0">
                <a:ln>
                  <a:noFill/>
                </a:ln>
                <a:solidFill>
                  <a:srgbClr val="666666"/>
                </a:solidFill>
                <a:effectLst/>
                <a:uLnTx/>
                <a:uFillTx/>
                <a:latin typeface="Arial Unicode MS"/>
                <a:ea typeface="+mn-ea"/>
                <a:cs typeface="Arial Unicode MS"/>
              </a:rPr>
              <a:t>Self-</a:t>
            </a:r>
            <a:r>
              <a:rPr kumimoji="0" sz="1400" b="0" i="0" u="none" strike="noStrike" kern="1200" cap="none" spc="0" normalizeH="0" baseline="0" noProof="0" dirty="0">
                <a:ln>
                  <a:noFill/>
                </a:ln>
                <a:solidFill>
                  <a:srgbClr val="666666"/>
                </a:solidFill>
                <a:effectLst/>
                <a:uLnTx/>
                <a:uFillTx/>
                <a:latin typeface="Arial Unicode MS"/>
                <a:ea typeface="+mn-ea"/>
                <a:cs typeface="Arial Unicode MS"/>
              </a:rPr>
              <a:t>compassion</a:t>
            </a:r>
            <a:r>
              <a:rPr kumimoji="0" sz="1400" b="0" i="0" u="none" strike="noStrike" kern="1200" cap="none" spc="305" normalizeH="0" baseline="0" noProof="0" dirty="0">
                <a:ln>
                  <a:noFill/>
                </a:ln>
                <a:solidFill>
                  <a:srgbClr val="666666"/>
                </a:solidFill>
                <a:effectLst/>
                <a:uLnTx/>
                <a:uFillTx/>
                <a:latin typeface="Arial Unicode MS"/>
                <a:ea typeface="+mn-ea"/>
                <a:cs typeface="Arial Unicode MS"/>
              </a:rPr>
              <a:t> </a:t>
            </a:r>
            <a:r>
              <a:rPr kumimoji="0" sz="1400" b="1" i="0" u="none" strike="noStrike" kern="1200" cap="none" spc="0" normalizeH="0" baseline="0" noProof="0" dirty="0">
                <a:ln>
                  <a:noFill/>
                </a:ln>
                <a:solidFill>
                  <a:srgbClr val="666666"/>
                </a:solidFill>
                <a:effectLst/>
                <a:uLnTx/>
                <a:uFillTx/>
                <a:latin typeface="Helvetica Neue"/>
                <a:ea typeface="+mn-ea"/>
                <a:cs typeface="Helvetica Neue"/>
              </a:rPr>
              <a:t>(6)</a:t>
            </a:r>
            <a:r>
              <a:rPr kumimoji="0" sz="1400" b="1" i="0" u="none" strike="noStrike" kern="1200" cap="none" spc="-40" normalizeH="0" baseline="0" noProof="0" dirty="0">
                <a:ln>
                  <a:noFill/>
                </a:ln>
                <a:solidFill>
                  <a:srgbClr val="666666"/>
                </a:solidFill>
                <a:effectLst/>
                <a:uLnTx/>
                <a:uFillTx/>
                <a:latin typeface="Helvetica Neue"/>
                <a:ea typeface="+mn-ea"/>
                <a:cs typeface="Helvetica Neue"/>
              </a:rPr>
              <a:t> </a:t>
            </a:r>
            <a:r>
              <a:rPr kumimoji="0" sz="1400" b="0" i="0" u="none" strike="noStrike" kern="1200" cap="none" spc="-87" normalizeH="0" baseline="0" noProof="0" dirty="0">
                <a:ln>
                  <a:noFill/>
                </a:ln>
                <a:solidFill>
                  <a:srgbClr val="666666"/>
                </a:solidFill>
                <a:effectLst/>
                <a:uLnTx/>
                <a:uFillTx/>
                <a:latin typeface="Arial Unicode MS"/>
                <a:ea typeface="+mn-ea"/>
                <a:cs typeface="Arial Unicode MS"/>
              </a:rPr>
              <a:t>PDF:</a:t>
            </a:r>
            <a:r>
              <a:rPr kumimoji="0" sz="1400" b="0" i="0" u="none" strike="noStrike" kern="1200" cap="none" spc="-33" normalizeH="0" baseline="0" noProof="0" dirty="0">
                <a:ln>
                  <a:noFill/>
                </a:ln>
                <a:solidFill>
                  <a:srgbClr val="666666"/>
                </a:solidFill>
                <a:effectLst/>
                <a:uLnTx/>
                <a:uFillTx/>
                <a:latin typeface="Arial Unicode MS"/>
                <a:ea typeface="+mn-ea"/>
                <a:cs typeface="Arial Unicode MS"/>
              </a:rPr>
              <a:t> </a:t>
            </a:r>
            <a:r>
              <a:rPr kumimoji="0" sz="1400" b="0" i="0" u="none" strike="noStrike" kern="1200" cap="none" spc="-27" normalizeH="0" baseline="0" noProof="0" dirty="0">
                <a:ln>
                  <a:noFill/>
                </a:ln>
                <a:solidFill>
                  <a:srgbClr val="666666"/>
                </a:solidFill>
                <a:effectLst/>
                <a:uLnTx/>
                <a:uFillTx/>
                <a:latin typeface="Arial Unicode MS"/>
                <a:ea typeface="+mn-ea"/>
                <a:cs typeface="Arial Unicode MS"/>
              </a:rPr>
              <a:t>Treatment</a:t>
            </a:r>
            <a:r>
              <a:rPr kumimoji="0" sz="1400" b="0" i="0" u="none" strike="noStrike" kern="1200" cap="none" spc="-40" normalizeH="0" baseline="0" noProof="0" dirty="0">
                <a:ln>
                  <a:noFill/>
                </a:ln>
                <a:solidFill>
                  <a:srgbClr val="666666"/>
                </a:solidFill>
                <a:effectLst/>
                <a:uLnTx/>
                <a:uFillTx/>
                <a:latin typeface="Arial Unicode MS"/>
                <a:ea typeface="+mn-ea"/>
                <a:cs typeface="Arial Unicode MS"/>
              </a:rPr>
              <a:t> </a:t>
            </a:r>
            <a:r>
              <a:rPr kumimoji="0" sz="1400" b="0" i="0" u="none" strike="noStrike" kern="1200" cap="none" spc="-13" normalizeH="0" baseline="0" noProof="0" dirty="0">
                <a:ln>
                  <a:noFill/>
                </a:ln>
                <a:solidFill>
                  <a:srgbClr val="666666"/>
                </a:solidFill>
                <a:effectLst/>
                <a:uLnTx/>
                <a:uFillTx/>
                <a:latin typeface="Arial Unicode MS"/>
                <a:ea typeface="+mn-ea"/>
                <a:cs typeface="Arial Unicode MS"/>
              </a:rPr>
              <a:t>options</a:t>
            </a:r>
            <a:endParaRPr kumimoji="0" sz="1400" b="0" i="0" u="none" strike="noStrike" kern="1200" cap="none" spc="0" normalizeH="0" baseline="0" noProof="0">
              <a:ln>
                <a:noFill/>
              </a:ln>
              <a:solidFill>
                <a:prstClr val="black"/>
              </a:solidFill>
              <a:effectLst/>
              <a:uLnTx/>
              <a:uFillTx/>
              <a:latin typeface="Arial Unicode MS"/>
              <a:ea typeface="+mn-ea"/>
              <a:cs typeface="Arial Unicode MS"/>
            </a:endParaRPr>
          </a:p>
          <a:p>
            <a:pPr marL="16933" marR="0" lvl="0" indent="0" algn="l" defTabSz="914400" rtl="0" eaLnBrk="1" fontAlgn="auto" latinLnBrk="0" hangingPunct="1">
              <a:lnSpc>
                <a:spcPct val="100000"/>
              </a:lnSpc>
              <a:spcBef>
                <a:spcPts val="253"/>
              </a:spcBef>
              <a:spcAft>
                <a:spcPts val="0"/>
              </a:spcAft>
              <a:buClrTx/>
              <a:buSzTx/>
              <a:buFontTx/>
              <a:buNone/>
              <a:tabLst/>
              <a:defRPr/>
            </a:pPr>
            <a:r>
              <a:rPr kumimoji="0" sz="1400" b="1" i="0" u="none" strike="noStrike" kern="1200" cap="none" spc="0" normalizeH="0" baseline="0" noProof="0" dirty="0">
                <a:ln>
                  <a:noFill/>
                </a:ln>
                <a:solidFill>
                  <a:srgbClr val="666666"/>
                </a:solidFill>
                <a:effectLst/>
                <a:uLnTx/>
                <a:uFillTx/>
                <a:latin typeface="Helvetica Neue"/>
                <a:ea typeface="+mn-ea"/>
                <a:cs typeface="Helvetica Neue"/>
              </a:rPr>
              <a:t>(7)</a:t>
            </a:r>
            <a:r>
              <a:rPr kumimoji="0" sz="1400" b="1" i="0" u="none" strike="noStrike" kern="1200" cap="none" spc="-47" normalizeH="0" baseline="0" noProof="0" dirty="0">
                <a:ln>
                  <a:noFill/>
                </a:ln>
                <a:solidFill>
                  <a:srgbClr val="666666"/>
                </a:solidFill>
                <a:effectLst/>
                <a:uLnTx/>
                <a:uFillTx/>
                <a:latin typeface="Helvetica Neue"/>
                <a:ea typeface="+mn-ea"/>
                <a:cs typeface="Helvetica Neue"/>
              </a:rPr>
              <a:t> </a:t>
            </a:r>
            <a:r>
              <a:rPr kumimoji="0" sz="1400" b="0" i="0" u="none" strike="noStrike" kern="1200" cap="none" spc="-13" normalizeH="0" baseline="0" noProof="0" dirty="0">
                <a:ln>
                  <a:noFill/>
                </a:ln>
                <a:solidFill>
                  <a:srgbClr val="666666"/>
                </a:solidFill>
                <a:effectLst/>
                <a:uLnTx/>
                <a:uFillTx/>
                <a:latin typeface="Arial Unicode MS"/>
                <a:ea typeface="+mn-ea"/>
                <a:cs typeface="Arial Unicode MS"/>
              </a:rPr>
              <a:t>Journal:</a:t>
            </a:r>
            <a:r>
              <a:rPr kumimoji="0" sz="1400" b="0" i="0" u="none" strike="noStrike" kern="1200" cap="none" spc="-40" normalizeH="0" baseline="0" noProof="0" dirty="0">
                <a:ln>
                  <a:noFill/>
                </a:ln>
                <a:solidFill>
                  <a:srgbClr val="666666"/>
                </a:solidFill>
                <a:effectLst/>
                <a:uLnTx/>
                <a:uFillTx/>
                <a:latin typeface="Arial Unicode MS"/>
                <a:ea typeface="+mn-ea"/>
                <a:cs typeface="Arial Unicode MS"/>
              </a:rPr>
              <a:t> </a:t>
            </a:r>
            <a:r>
              <a:rPr kumimoji="0" sz="1400" b="0" i="0" u="none" strike="noStrike" kern="1200" cap="none" spc="-27" normalizeH="0" baseline="0" noProof="0" dirty="0">
                <a:ln>
                  <a:noFill/>
                </a:ln>
                <a:solidFill>
                  <a:srgbClr val="666666"/>
                </a:solidFill>
                <a:effectLst/>
                <a:uLnTx/>
                <a:uFillTx/>
                <a:latin typeface="Arial Unicode MS"/>
                <a:ea typeface="+mn-ea"/>
                <a:cs typeface="Arial Unicode MS"/>
              </a:rPr>
              <a:t>Goal</a:t>
            </a:r>
            <a:r>
              <a:rPr kumimoji="0" sz="1400" b="0" i="0" u="none" strike="noStrike" kern="1200" cap="none" spc="-47" normalizeH="0" baseline="0" noProof="0" dirty="0">
                <a:ln>
                  <a:noFill/>
                </a:ln>
                <a:solidFill>
                  <a:srgbClr val="666666"/>
                </a:solidFill>
                <a:effectLst/>
                <a:uLnTx/>
                <a:uFillTx/>
                <a:latin typeface="Arial Unicode MS"/>
                <a:ea typeface="+mn-ea"/>
                <a:cs typeface="Arial Unicode MS"/>
              </a:rPr>
              <a:t> </a:t>
            </a:r>
            <a:r>
              <a:rPr kumimoji="0" sz="1400" b="0" i="0" u="none" strike="noStrike" kern="1200" cap="none" spc="-13" normalizeH="0" baseline="0" noProof="0" dirty="0">
                <a:ln>
                  <a:noFill/>
                </a:ln>
                <a:solidFill>
                  <a:srgbClr val="666666"/>
                </a:solidFill>
                <a:effectLst/>
                <a:uLnTx/>
                <a:uFillTx/>
                <a:latin typeface="Arial Unicode MS"/>
                <a:ea typeface="+mn-ea"/>
                <a:cs typeface="Arial Unicode MS"/>
              </a:rPr>
              <a:t>check-</a:t>
            </a:r>
            <a:r>
              <a:rPr kumimoji="0" sz="1400" b="0" i="0" u="none" strike="noStrike" kern="1200" cap="none" spc="0" normalizeH="0" baseline="0" noProof="0" dirty="0">
                <a:ln>
                  <a:noFill/>
                </a:ln>
                <a:solidFill>
                  <a:srgbClr val="666666"/>
                </a:solidFill>
                <a:effectLst/>
                <a:uLnTx/>
                <a:uFillTx/>
                <a:latin typeface="Arial Unicode MS"/>
                <a:ea typeface="+mn-ea"/>
                <a:cs typeface="Arial Unicode MS"/>
              </a:rPr>
              <a:t>in</a:t>
            </a:r>
            <a:r>
              <a:rPr kumimoji="0" sz="1400" b="0" i="0" u="none" strike="noStrike" kern="1200" cap="none" spc="-40" normalizeH="0" baseline="0" noProof="0" dirty="0">
                <a:ln>
                  <a:noFill/>
                </a:ln>
                <a:solidFill>
                  <a:srgbClr val="666666"/>
                </a:solidFill>
                <a:effectLst/>
                <a:uLnTx/>
                <a:uFillTx/>
                <a:latin typeface="Arial Unicode MS"/>
                <a:ea typeface="+mn-ea"/>
                <a:cs typeface="Arial Unicode MS"/>
              </a:rPr>
              <a:t> </a:t>
            </a:r>
            <a:r>
              <a:rPr kumimoji="0" sz="1400" b="1" i="0" u="none" strike="noStrike" kern="1200" cap="none" spc="0" normalizeH="0" baseline="0" noProof="0" dirty="0">
                <a:ln>
                  <a:noFill/>
                </a:ln>
                <a:solidFill>
                  <a:srgbClr val="666666"/>
                </a:solidFill>
                <a:effectLst/>
                <a:uLnTx/>
                <a:uFillTx/>
                <a:latin typeface="Helvetica Neue"/>
                <a:ea typeface="+mn-ea"/>
                <a:cs typeface="Helvetica Neue"/>
              </a:rPr>
              <a:t>(8)</a:t>
            </a:r>
            <a:r>
              <a:rPr kumimoji="0" sz="1400" b="1" i="0" u="none" strike="noStrike" kern="1200" cap="none" spc="-47" normalizeH="0" baseline="0" noProof="0" dirty="0">
                <a:ln>
                  <a:noFill/>
                </a:ln>
                <a:solidFill>
                  <a:srgbClr val="666666"/>
                </a:solidFill>
                <a:effectLst/>
                <a:uLnTx/>
                <a:uFillTx/>
                <a:latin typeface="Helvetica Neue"/>
                <a:ea typeface="+mn-ea"/>
                <a:cs typeface="Helvetica Neue"/>
              </a:rPr>
              <a:t> </a:t>
            </a:r>
            <a:r>
              <a:rPr kumimoji="0" sz="1400" b="0" i="0" u="none" strike="noStrike" kern="1200" cap="none" spc="0" normalizeH="0" baseline="0" noProof="0" dirty="0">
                <a:ln>
                  <a:noFill/>
                </a:ln>
                <a:solidFill>
                  <a:srgbClr val="666666"/>
                </a:solidFill>
                <a:effectLst/>
                <a:uLnTx/>
                <a:uFillTx/>
                <a:latin typeface="Arial Unicode MS"/>
                <a:ea typeface="+mn-ea"/>
                <a:cs typeface="Arial Unicode MS"/>
              </a:rPr>
              <a:t>Video:</a:t>
            </a:r>
            <a:r>
              <a:rPr kumimoji="0" sz="1400" b="0" i="0" u="none" strike="noStrike" kern="1200" cap="none" spc="-40" normalizeH="0" baseline="0" noProof="0" dirty="0">
                <a:ln>
                  <a:noFill/>
                </a:ln>
                <a:solidFill>
                  <a:srgbClr val="666666"/>
                </a:solidFill>
                <a:effectLst/>
                <a:uLnTx/>
                <a:uFillTx/>
                <a:latin typeface="Arial Unicode MS"/>
                <a:ea typeface="+mn-ea"/>
                <a:cs typeface="Arial Unicode MS"/>
              </a:rPr>
              <a:t> </a:t>
            </a:r>
            <a:r>
              <a:rPr kumimoji="0" sz="1400" b="0" i="0" u="none" strike="noStrike" kern="1200" cap="none" spc="-13" normalizeH="0" baseline="0" noProof="0" dirty="0">
                <a:ln>
                  <a:noFill/>
                </a:ln>
                <a:solidFill>
                  <a:srgbClr val="666666"/>
                </a:solidFill>
                <a:effectLst/>
                <a:uLnTx/>
                <a:uFillTx/>
                <a:latin typeface="Arial Unicode MS"/>
                <a:ea typeface="+mn-ea"/>
                <a:cs typeface="Arial Unicode MS"/>
              </a:rPr>
              <a:t>Behavioral</a:t>
            </a:r>
            <a:r>
              <a:rPr kumimoji="0" sz="1400" b="0" i="0" u="none" strike="noStrike" kern="1200" cap="none" spc="-47" normalizeH="0" baseline="0" noProof="0" dirty="0">
                <a:ln>
                  <a:noFill/>
                </a:ln>
                <a:solidFill>
                  <a:srgbClr val="666666"/>
                </a:solidFill>
                <a:effectLst/>
                <a:uLnTx/>
                <a:uFillTx/>
                <a:latin typeface="Arial Unicode MS"/>
                <a:ea typeface="+mn-ea"/>
                <a:cs typeface="Arial Unicode MS"/>
              </a:rPr>
              <a:t> </a:t>
            </a:r>
            <a:r>
              <a:rPr kumimoji="0" sz="1400" b="0" i="0" u="none" strike="noStrike" kern="1200" cap="none" spc="-13" normalizeH="0" baseline="0" noProof="0" dirty="0">
                <a:ln>
                  <a:noFill/>
                </a:ln>
                <a:solidFill>
                  <a:srgbClr val="666666"/>
                </a:solidFill>
                <a:effectLst/>
                <a:uLnTx/>
                <a:uFillTx/>
                <a:latin typeface="Arial Unicode MS"/>
                <a:ea typeface="+mn-ea"/>
                <a:cs typeface="Arial Unicode MS"/>
              </a:rPr>
              <a:t>activation</a:t>
            </a:r>
            <a:endParaRPr kumimoji="0" sz="1400" b="0" i="0" u="none" strike="noStrike" kern="1200" cap="none" spc="0" normalizeH="0" baseline="0" noProof="0">
              <a:ln>
                <a:noFill/>
              </a:ln>
              <a:solidFill>
                <a:prstClr val="black"/>
              </a:solidFill>
              <a:effectLst/>
              <a:uLnTx/>
              <a:uFillTx/>
              <a:latin typeface="Arial Unicode MS"/>
              <a:ea typeface="+mn-ea"/>
              <a:cs typeface="Arial Unicode MS"/>
            </a:endParaRPr>
          </a:p>
          <a:p>
            <a:pPr marL="16933" marR="0" lvl="0" indent="0" algn="l" defTabSz="914400" rtl="0" eaLnBrk="1" fontAlgn="auto" latinLnBrk="0" hangingPunct="1">
              <a:lnSpc>
                <a:spcPct val="100000"/>
              </a:lnSpc>
              <a:spcBef>
                <a:spcPts val="253"/>
              </a:spcBef>
              <a:spcAft>
                <a:spcPts val="0"/>
              </a:spcAft>
              <a:buClrTx/>
              <a:buSzTx/>
              <a:buFontTx/>
              <a:buNone/>
              <a:tabLst/>
              <a:defRPr/>
            </a:pPr>
            <a:r>
              <a:rPr kumimoji="0" sz="1400" b="1" i="0" u="none" strike="noStrike" kern="1200" cap="none" spc="0" normalizeH="0" baseline="0" noProof="0" dirty="0">
                <a:ln>
                  <a:noFill/>
                </a:ln>
                <a:solidFill>
                  <a:srgbClr val="666666"/>
                </a:solidFill>
                <a:effectLst/>
                <a:uLnTx/>
                <a:uFillTx/>
                <a:latin typeface="Helvetica Neue"/>
                <a:ea typeface="+mn-ea"/>
                <a:cs typeface="Helvetica Neue"/>
              </a:rPr>
              <a:t>(9)</a:t>
            </a:r>
            <a:r>
              <a:rPr kumimoji="0" sz="1400" b="1" i="0" u="none" strike="noStrike" kern="1200" cap="none" spc="-53" normalizeH="0" baseline="0" noProof="0" dirty="0">
                <a:ln>
                  <a:noFill/>
                </a:ln>
                <a:solidFill>
                  <a:srgbClr val="666666"/>
                </a:solidFill>
                <a:effectLst/>
                <a:uLnTx/>
                <a:uFillTx/>
                <a:latin typeface="Helvetica Neue"/>
                <a:ea typeface="+mn-ea"/>
                <a:cs typeface="Helvetica Neue"/>
              </a:rPr>
              <a:t> </a:t>
            </a:r>
            <a:r>
              <a:rPr kumimoji="0" sz="1400" b="0" i="0" u="none" strike="noStrike" kern="1200" cap="none" spc="-13" normalizeH="0" baseline="0" noProof="0" dirty="0">
                <a:ln>
                  <a:noFill/>
                </a:ln>
                <a:solidFill>
                  <a:srgbClr val="666666"/>
                </a:solidFill>
                <a:effectLst/>
                <a:uLnTx/>
                <a:uFillTx/>
                <a:latin typeface="Arial Unicode MS"/>
                <a:ea typeface="+mn-ea"/>
                <a:cs typeface="Arial Unicode MS"/>
              </a:rPr>
              <a:t>Journal:</a:t>
            </a:r>
            <a:r>
              <a:rPr kumimoji="0" sz="1400" b="0" i="0" u="none" strike="noStrike" kern="1200" cap="none" spc="-47" normalizeH="0" baseline="0" noProof="0" dirty="0">
                <a:ln>
                  <a:noFill/>
                </a:ln>
                <a:solidFill>
                  <a:srgbClr val="666666"/>
                </a:solidFill>
                <a:effectLst/>
                <a:uLnTx/>
                <a:uFillTx/>
                <a:latin typeface="Arial Unicode MS"/>
                <a:ea typeface="+mn-ea"/>
                <a:cs typeface="Arial Unicode MS"/>
              </a:rPr>
              <a:t> </a:t>
            </a:r>
            <a:r>
              <a:rPr kumimoji="0" sz="1400" b="0" i="0" u="none" strike="noStrike" kern="1200" cap="none" spc="-13" normalizeH="0" baseline="0" noProof="0" dirty="0">
                <a:ln>
                  <a:noFill/>
                </a:ln>
                <a:solidFill>
                  <a:srgbClr val="666666"/>
                </a:solidFill>
                <a:effectLst/>
                <a:uLnTx/>
                <a:uFillTx/>
                <a:latin typeface="Arial Unicode MS"/>
                <a:ea typeface="+mn-ea"/>
                <a:cs typeface="Arial Unicode MS"/>
              </a:rPr>
              <a:t>Behavioral</a:t>
            </a:r>
            <a:r>
              <a:rPr kumimoji="0" sz="1400" b="0" i="0" u="none" strike="noStrike" kern="1200" cap="none" spc="-47" normalizeH="0" baseline="0" noProof="0" dirty="0">
                <a:ln>
                  <a:noFill/>
                </a:ln>
                <a:solidFill>
                  <a:srgbClr val="666666"/>
                </a:solidFill>
                <a:effectLst/>
                <a:uLnTx/>
                <a:uFillTx/>
                <a:latin typeface="Arial Unicode MS"/>
                <a:ea typeface="+mn-ea"/>
                <a:cs typeface="Arial Unicode MS"/>
              </a:rPr>
              <a:t> </a:t>
            </a:r>
            <a:r>
              <a:rPr kumimoji="0" sz="1400" b="0" i="0" u="none" strike="noStrike" kern="1200" cap="none" spc="0" normalizeH="0" baseline="0" noProof="0" dirty="0">
                <a:ln>
                  <a:noFill/>
                </a:ln>
                <a:solidFill>
                  <a:srgbClr val="666666"/>
                </a:solidFill>
                <a:effectLst/>
                <a:uLnTx/>
                <a:uFillTx/>
                <a:latin typeface="Arial Unicode MS"/>
                <a:ea typeface="+mn-ea"/>
                <a:cs typeface="Arial Unicode MS"/>
              </a:rPr>
              <a:t>activation</a:t>
            </a:r>
            <a:r>
              <a:rPr kumimoji="0" sz="1400" b="0" i="0" u="none" strike="noStrike" kern="1200" cap="none" spc="-47" normalizeH="0" baseline="0" noProof="0" dirty="0">
                <a:ln>
                  <a:noFill/>
                </a:ln>
                <a:solidFill>
                  <a:srgbClr val="666666"/>
                </a:solidFill>
                <a:effectLst/>
                <a:uLnTx/>
                <a:uFillTx/>
                <a:latin typeface="Arial Unicode MS"/>
                <a:ea typeface="+mn-ea"/>
                <a:cs typeface="Arial Unicode MS"/>
              </a:rPr>
              <a:t> </a:t>
            </a:r>
            <a:r>
              <a:rPr kumimoji="0" sz="1400" b="1" i="0" u="none" strike="noStrike" kern="1200" cap="none" spc="-27" normalizeH="0" baseline="0" noProof="0" dirty="0">
                <a:ln>
                  <a:noFill/>
                </a:ln>
                <a:solidFill>
                  <a:srgbClr val="666666"/>
                </a:solidFill>
                <a:effectLst/>
                <a:uLnTx/>
                <a:uFillTx/>
                <a:latin typeface="Helvetica Neue"/>
                <a:ea typeface="+mn-ea"/>
                <a:cs typeface="Helvetica Neue"/>
              </a:rPr>
              <a:t>(10)</a:t>
            </a:r>
            <a:r>
              <a:rPr kumimoji="0" sz="1400" b="1" i="0" u="none" strike="noStrike" kern="1200" cap="none" spc="-53" normalizeH="0" baseline="0" noProof="0" dirty="0">
                <a:ln>
                  <a:noFill/>
                </a:ln>
                <a:solidFill>
                  <a:srgbClr val="666666"/>
                </a:solidFill>
                <a:effectLst/>
                <a:uLnTx/>
                <a:uFillTx/>
                <a:latin typeface="Helvetica Neue"/>
                <a:ea typeface="+mn-ea"/>
                <a:cs typeface="Helvetica Neue"/>
              </a:rPr>
              <a:t> </a:t>
            </a:r>
            <a:r>
              <a:rPr kumimoji="0" sz="1400" b="0" i="0" u="none" strike="noStrike" kern="1200" cap="none" spc="0" normalizeH="0" baseline="0" noProof="0" dirty="0">
                <a:ln>
                  <a:noFill/>
                </a:ln>
                <a:solidFill>
                  <a:srgbClr val="666666"/>
                </a:solidFill>
                <a:effectLst/>
                <a:uLnTx/>
                <a:uFillTx/>
                <a:latin typeface="Arial Unicode MS"/>
                <a:ea typeface="+mn-ea"/>
                <a:cs typeface="Arial Unicode MS"/>
              </a:rPr>
              <a:t>Video:</a:t>
            </a:r>
            <a:r>
              <a:rPr kumimoji="0" sz="1400" b="0" i="0" u="none" strike="noStrike" kern="1200" cap="none" spc="-47" normalizeH="0" baseline="0" noProof="0" dirty="0">
                <a:ln>
                  <a:noFill/>
                </a:ln>
                <a:solidFill>
                  <a:srgbClr val="666666"/>
                </a:solidFill>
                <a:effectLst/>
                <a:uLnTx/>
                <a:uFillTx/>
                <a:latin typeface="Arial Unicode MS"/>
                <a:ea typeface="+mn-ea"/>
                <a:cs typeface="Arial Unicode MS"/>
              </a:rPr>
              <a:t> </a:t>
            </a:r>
            <a:r>
              <a:rPr kumimoji="0" sz="1400" b="0" i="0" u="none" strike="noStrike" kern="1200" cap="none" spc="-13" normalizeH="0" baseline="0" noProof="0" dirty="0">
                <a:ln>
                  <a:noFill/>
                </a:ln>
                <a:solidFill>
                  <a:srgbClr val="666666"/>
                </a:solidFill>
                <a:effectLst/>
                <a:uLnTx/>
                <a:uFillTx/>
                <a:latin typeface="Arial Unicode MS"/>
                <a:ea typeface="+mn-ea"/>
                <a:cs typeface="Arial Unicode MS"/>
              </a:rPr>
              <a:t>Psychoeducation</a:t>
            </a:r>
            <a:endParaRPr kumimoji="0" sz="1400" b="0" i="0" u="none" strike="noStrike" kern="1200" cap="none" spc="0" normalizeH="0" baseline="0" noProof="0">
              <a:ln>
                <a:noFill/>
              </a:ln>
              <a:solidFill>
                <a:prstClr val="black"/>
              </a:solidFill>
              <a:effectLst/>
              <a:uLnTx/>
              <a:uFillTx/>
              <a:latin typeface="Arial Unicode MS"/>
              <a:ea typeface="+mn-ea"/>
              <a:cs typeface="Arial Unicode MS"/>
            </a:endParaRPr>
          </a:p>
          <a:p>
            <a:pPr marL="16933" marR="0" lvl="0" indent="0" algn="l" defTabSz="914400" rtl="0" eaLnBrk="1" fontAlgn="auto" latinLnBrk="0" hangingPunct="1">
              <a:lnSpc>
                <a:spcPct val="100000"/>
              </a:lnSpc>
              <a:spcBef>
                <a:spcPts val="247"/>
              </a:spcBef>
              <a:spcAft>
                <a:spcPts val="0"/>
              </a:spcAft>
              <a:buClrTx/>
              <a:buSzTx/>
              <a:buFontTx/>
              <a:buNone/>
              <a:tabLst/>
              <a:defRPr/>
            </a:pPr>
            <a:r>
              <a:rPr kumimoji="0" sz="1400" b="1" i="0" u="none" strike="noStrike" kern="1200" cap="none" spc="-113" normalizeH="0" baseline="0" noProof="0" dirty="0">
                <a:ln>
                  <a:noFill/>
                </a:ln>
                <a:solidFill>
                  <a:srgbClr val="666666"/>
                </a:solidFill>
                <a:effectLst/>
                <a:uLnTx/>
                <a:uFillTx/>
                <a:latin typeface="Helvetica Neue"/>
                <a:ea typeface="+mn-ea"/>
                <a:cs typeface="Helvetica Neue"/>
              </a:rPr>
              <a:t>(11)</a:t>
            </a:r>
            <a:r>
              <a:rPr kumimoji="0" sz="1400" b="1" i="0" u="none" strike="noStrike" kern="1200" cap="none" spc="-33" normalizeH="0" baseline="0" noProof="0" dirty="0">
                <a:ln>
                  <a:noFill/>
                </a:ln>
                <a:solidFill>
                  <a:srgbClr val="666666"/>
                </a:solidFill>
                <a:effectLst/>
                <a:uLnTx/>
                <a:uFillTx/>
                <a:latin typeface="Helvetica Neue"/>
                <a:ea typeface="+mn-ea"/>
                <a:cs typeface="Helvetica Neue"/>
              </a:rPr>
              <a:t> </a:t>
            </a:r>
            <a:r>
              <a:rPr kumimoji="0" sz="1400" b="0" i="0" u="none" strike="noStrike" kern="1200" cap="none" spc="0" normalizeH="0" baseline="0" noProof="0" dirty="0">
                <a:ln>
                  <a:noFill/>
                </a:ln>
                <a:solidFill>
                  <a:srgbClr val="666666"/>
                </a:solidFill>
                <a:effectLst/>
                <a:uLnTx/>
                <a:uFillTx/>
                <a:latin typeface="Arial Unicode MS"/>
                <a:ea typeface="+mn-ea"/>
                <a:cs typeface="Arial Unicode MS"/>
              </a:rPr>
              <a:t>Video:</a:t>
            </a:r>
            <a:r>
              <a:rPr kumimoji="0" sz="1400" b="0" i="0" u="none" strike="noStrike" kern="1200" cap="none" spc="-67" normalizeH="0" baseline="0" noProof="0" dirty="0">
                <a:ln>
                  <a:noFill/>
                </a:ln>
                <a:solidFill>
                  <a:srgbClr val="666666"/>
                </a:solidFill>
                <a:effectLst/>
                <a:uLnTx/>
                <a:uFillTx/>
                <a:latin typeface="Arial Unicode MS"/>
                <a:ea typeface="+mn-ea"/>
                <a:cs typeface="Arial Unicode MS"/>
              </a:rPr>
              <a:t> </a:t>
            </a:r>
            <a:r>
              <a:rPr kumimoji="0" sz="1400" b="0" i="0" u="none" strike="noStrike" kern="1200" cap="none" spc="-13" normalizeH="0" baseline="0" noProof="0" dirty="0">
                <a:ln>
                  <a:noFill/>
                </a:ln>
                <a:solidFill>
                  <a:srgbClr val="666666"/>
                </a:solidFill>
                <a:effectLst/>
                <a:uLnTx/>
                <a:uFillTx/>
                <a:latin typeface="Arial Unicode MS"/>
                <a:ea typeface="+mn-ea"/>
                <a:cs typeface="Arial Unicode MS"/>
              </a:rPr>
              <a:t>Depression</a:t>
            </a:r>
            <a:r>
              <a:rPr kumimoji="0" sz="1400" b="0" i="0" u="none" strike="noStrike" kern="1200" cap="none" spc="-47" normalizeH="0" baseline="0" noProof="0" dirty="0">
                <a:ln>
                  <a:noFill/>
                </a:ln>
                <a:solidFill>
                  <a:srgbClr val="666666"/>
                </a:solidFill>
                <a:effectLst/>
                <a:uLnTx/>
                <a:uFillTx/>
                <a:latin typeface="Arial Unicode MS"/>
                <a:ea typeface="+mn-ea"/>
                <a:cs typeface="Arial Unicode MS"/>
              </a:rPr>
              <a:t> </a:t>
            </a:r>
            <a:r>
              <a:rPr kumimoji="0" sz="1400" b="0" i="0" u="none" strike="noStrike" kern="1200" cap="none" spc="-187" normalizeH="0" baseline="0" noProof="0" dirty="0">
                <a:ln>
                  <a:noFill/>
                </a:ln>
                <a:solidFill>
                  <a:srgbClr val="666666"/>
                </a:solidFill>
                <a:effectLst/>
                <a:uLnTx/>
                <a:uFillTx/>
                <a:latin typeface="Arial Unicode MS"/>
                <a:ea typeface="+mn-ea"/>
                <a:cs typeface="Arial Unicode MS"/>
              </a:rPr>
              <a:t>101</a:t>
            </a:r>
            <a:r>
              <a:rPr kumimoji="0" sz="1400" b="0" i="0" u="none" strike="noStrike" kern="1200" cap="none" spc="-33" normalizeH="0" baseline="0" noProof="0" dirty="0">
                <a:ln>
                  <a:noFill/>
                </a:ln>
                <a:solidFill>
                  <a:srgbClr val="666666"/>
                </a:solidFill>
                <a:effectLst/>
                <a:uLnTx/>
                <a:uFillTx/>
                <a:latin typeface="Arial Unicode MS"/>
                <a:ea typeface="+mn-ea"/>
                <a:cs typeface="Arial Unicode MS"/>
              </a:rPr>
              <a:t> </a:t>
            </a:r>
            <a:r>
              <a:rPr kumimoji="0" sz="1400" b="0" i="0" u="none" strike="noStrike" kern="1200" cap="none" spc="0" normalizeH="0" baseline="0" noProof="0" dirty="0">
                <a:ln>
                  <a:noFill/>
                </a:ln>
                <a:solidFill>
                  <a:srgbClr val="666666"/>
                </a:solidFill>
                <a:effectLst/>
                <a:uLnTx/>
                <a:uFillTx/>
                <a:latin typeface="Arial Unicode MS"/>
                <a:ea typeface="+mn-ea"/>
                <a:cs typeface="Arial Unicode MS"/>
              </a:rPr>
              <a:t>recap</a:t>
            </a:r>
            <a:r>
              <a:rPr kumimoji="0" sz="1400" b="0" i="0" u="none" strike="noStrike" kern="1200" cap="none" spc="-40" normalizeH="0" baseline="0" noProof="0" dirty="0">
                <a:ln>
                  <a:noFill/>
                </a:ln>
                <a:solidFill>
                  <a:srgbClr val="666666"/>
                </a:solidFill>
                <a:effectLst/>
                <a:uLnTx/>
                <a:uFillTx/>
                <a:latin typeface="Arial Unicode MS"/>
                <a:ea typeface="+mn-ea"/>
                <a:cs typeface="Arial Unicode MS"/>
              </a:rPr>
              <a:t> </a:t>
            </a:r>
            <a:r>
              <a:rPr kumimoji="0" sz="1400" b="1" i="0" u="none" strike="noStrike" kern="1200" cap="none" spc="-27" normalizeH="0" baseline="0" noProof="0" dirty="0">
                <a:ln>
                  <a:noFill/>
                </a:ln>
                <a:solidFill>
                  <a:srgbClr val="666666"/>
                </a:solidFill>
                <a:effectLst/>
                <a:uLnTx/>
                <a:uFillTx/>
                <a:latin typeface="Helvetica Neue"/>
                <a:ea typeface="+mn-ea"/>
                <a:cs typeface="Helvetica Neue"/>
              </a:rPr>
              <a:t>(12)</a:t>
            </a:r>
            <a:r>
              <a:rPr kumimoji="0" sz="1400" b="1" i="0" u="none" strike="noStrike" kern="1200" cap="none" spc="-47" normalizeH="0" baseline="0" noProof="0" dirty="0">
                <a:ln>
                  <a:noFill/>
                </a:ln>
                <a:solidFill>
                  <a:srgbClr val="666666"/>
                </a:solidFill>
                <a:effectLst/>
                <a:uLnTx/>
                <a:uFillTx/>
                <a:latin typeface="Helvetica Neue"/>
                <a:ea typeface="+mn-ea"/>
                <a:cs typeface="Helvetica Neue"/>
              </a:rPr>
              <a:t> </a:t>
            </a:r>
            <a:r>
              <a:rPr kumimoji="0" sz="1400" b="0" i="0" u="none" strike="noStrike" kern="1200" cap="none" spc="-13" normalizeH="0" baseline="0" noProof="0" dirty="0">
                <a:ln>
                  <a:noFill/>
                </a:ln>
                <a:solidFill>
                  <a:srgbClr val="666666"/>
                </a:solidFill>
                <a:effectLst/>
                <a:uLnTx/>
                <a:uFillTx/>
                <a:latin typeface="Arial Unicode MS"/>
                <a:ea typeface="+mn-ea"/>
                <a:cs typeface="Arial Unicode MS"/>
              </a:rPr>
              <a:t>Journal:</a:t>
            </a:r>
            <a:r>
              <a:rPr kumimoji="0" sz="1400" b="0" i="0" u="none" strike="noStrike" kern="1200" cap="none" spc="-40" normalizeH="0" baseline="0" noProof="0" dirty="0">
                <a:ln>
                  <a:noFill/>
                </a:ln>
                <a:solidFill>
                  <a:srgbClr val="666666"/>
                </a:solidFill>
                <a:effectLst/>
                <a:uLnTx/>
                <a:uFillTx/>
                <a:latin typeface="Arial Unicode MS"/>
                <a:ea typeface="+mn-ea"/>
                <a:cs typeface="Arial Unicode MS"/>
              </a:rPr>
              <a:t> </a:t>
            </a:r>
            <a:r>
              <a:rPr kumimoji="0" sz="1400" b="0" i="0" u="none" strike="noStrike" kern="1200" cap="none" spc="-27" normalizeH="0" baseline="0" noProof="0" dirty="0">
                <a:ln>
                  <a:noFill/>
                </a:ln>
                <a:solidFill>
                  <a:srgbClr val="666666"/>
                </a:solidFill>
                <a:effectLst/>
                <a:uLnTx/>
                <a:uFillTx/>
                <a:latin typeface="Arial Unicode MS"/>
                <a:ea typeface="+mn-ea"/>
                <a:cs typeface="Arial Unicode MS"/>
              </a:rPr>
              <a:t>Goal</a:t>
            </a:r>
            <a:r>
              <a:rPr kumimoji="0" sz="1400" b="0" i="0" u="none" strike="noStrike" kern="1200" cap="none" spc="-47" normalizeH="0" baseline="0" noProof="0" dirty="0">
                <a:ln>
                  <a:noFill/>
                </a:ln>
                <a:solidFill>
                  <a:srgbClr val="666666"/>
                </a:solidFill>
                <a:effectLst/>
                <a:uLnTx/>
                <a:uFillTx/>
                <a:latin typeface="Arial Unicode MS"/>
                <a:ea typeface="+mn-ea"/>
                <a:cs typeface="Arial Unicode MS"/>
              </a:rPr>
              <a:t> </a:t>
            </a:r>
            <a:r>
              <a:rPr kumimoji="0" sz="1400" b="0" i="0" u="none" strike="noStrike" kern="1200" cap="none" spc="-13" normalizeH="0" baseline="0" noProof="0" dirty="0">
                <a:ln>
                  <a:noFill/>
                </a:ln>
                <a:solidFill>
                  <a:srgbClr val="666666"/>
                </a:solidFill>
                <a:effectLst/>
                <a:uLnTx/>
                <a:uFillTx/>
                <a:latin typeface="Arial Unicode MS"/>
                <a:ea typeface="+mn-ea"/>
                <a:cs typeface="Arial Unicode MS"/>
              </a:rPr>
              <a:t>check-</a:t>
            </a:r>
            <a:r>
              <a:rPr kumimoji="0" sz="1400" b="0" i="0" u="none" strike="noStrike" kern="1200" cap="none" spc="-33" normalizeH="0" baseline="0" noProof="0" dirty="0">
                <a:ln>
                  <a:noFill/>
                </a:ln>
                <a:solidFill>
                  <a:srgbClr val="666666"/>
                </a:solidFill>
                <a:effectLst/>
                <a:uLnTx/>
                <a:uFillTx/>
                <a:latin typeface="Arial Unicode MS"/>
                <a:ea typeface="+mn-ea"/>
                <a:cs typeface="Arial Unicode MS"/>
              </a:rPr>
              <a:t>in</a:t>
            </a:r>
            <a:endParaRPr kumimoji="0" sz="1400" b="0" i="0" u="none" strike="noStrike" kern="1200" cap="none" spc="0" normalizeH="0" baseline="0" noProof="0">
              <a:ln>
                <a:noFill/>
              </a:ln>
              <a:solidFill>
                <a:prstClr val="black"/>
              </a:solidFill>
              <a:effectLst/>
              <a:uLnTx/>
              <a:uFillTx/>
              <a:latin typeface="Arial Unicode MS"/>
              <a:ea typeface="+mn-ea"/>
              <a:cs typeface="Arial Unicode MS"/>
            </a:endParaRPr>
          </a:p>
        </p:txBody>
      </p:sp>
      <p:grpSp>
        <p:nvGrpSpPr>
          <p:cNvPr id="17" name="object 17"/>
          <p:cNvGrpSpPr/>
          <p:nvPr/>
        </p:nvGrpSpPr>
        <p:grpSpPr>
          <a:xfrm>
            <a:off x="3478595" y="2594812"/>
            <a:ext cx="2907453" cy="2211493"/>
            <a:chOff x="2608946" y="1946109"/>
            <a:chExt cx="2180590" cy="1658620"/>
          </a:xfrm>
        </p:grpSpPr>
        <p:sp>
          <p:nvSpPr>
            <p:cNvPr id="18" name="object 18"/>
            <p:cNvSpPr/>
            <p:nvPr/>
          </p:nvSpPr>
          <p:spPr>
            <a:xfrm>
              <a:off x="4109766" y="3557744"/>
              <a:ext cx="608965" cy="0"/>
            </a:xfrm>
            <a:custGeom>
              <a:avLst/>
              <a:gdLst/>
              <a:ahLst/>
              <a:cxnLst/>
              <a:rect l="l" t="t" r="r" b="b"/>
              <a:pathLst>
                <a:path w="608964">
                  <a:moveTo>
                    <a:pt x="0" y="0"/>
                  </a:moveTo>
                  <a:lnTo>
                    <a:pt x="608872" y="0"/>
                  </a:lnTo>
                </a:path>
              </a:pathLst>
            </a:custGeom>
            <a:ln w="28574">
              <a:solidFill>
                <a:srgbClr val="CCCCCC"/>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9" name="object 19"/>
            <p:cNvPicPr/>
            <p:nvPr/>
          </p:nvPicPr>
          <p:blipFill>
            <a:blip r:embed="rId3" cstate="print"/>
            <a:stretch>
              <a:fillRect/>
            </a:stretch>
          </p:blipFill>
          <p:spPr>
            <a:xfrm>
              <a:off x="4672215" y="3511321"/>
              <a:ext cx="116865" cy="92845"/>
            </a:xfrm>
            <a:prstGeom prst="rect">
              <a:avLst/>
            </a:prstGeom>
          </p:spPr>
        </p:pic>
        <p:sp>
          <p:nvSpPr>
            <p:cNvPr id="20" name="object 20"/>
            <p:cNvSpPr/>
            <p:nvPr/>
          </p:nvSpPr>
          <p:spPr>
            <a:xfrm>
              <a:off x="3125695" y="2872112"/>
              <a:ext cx="993140" cy="696595"/>
            </a:xfrm>
            <a:custGeom>
              <a:avLst/>
              <a:gdLst/>
              <a:ahLst/>
              <a:cxnLst/>
              <a:rect l="l" t="t" r="r" b="b"/>
              <a:pathLst>
                <a:path w="993139" h="696595">
                  <a:moveTo>
                    <a:pt x="992858" y="696112"/>
                  </a:moveTo>
                  <a:lnTo>
                    <a:pt x="992858" y="357570"/>
                  </a:lnTo>
                </a:path>
                <a:path w="993139" h="696595">
                  <a:moveTo>
                    <a:pt x="0" y="0"/>
                  </a:moveTo>
                  <a:lnTo>
                    <a:pt x="793370" y="0"/>
                  </a:lnTo>
                </a:path>
              </a:pathLst>
            </a:custGeom>
            <a:ln w="28574">
              <a:solidFill>
                <a:srgbClr val="CCCCCC"/>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1" name="object 21"/>
            <p:cNvPicPr/>
            <p:nvPr/>
          </p:nvPicPr>
          <p:blipFill>
            <a:blip r:embed="rId3" cstate="print"/>
            <a:stretch>
              <a:fillRect/>
            </a:stretch>
          </p:blipFill>
          <p:spPr>
            <a:xfrm>
              <a:off x="3872643" y="2825690"/>
              <a:ext cx="116865" cy="92844"/>
            </a:xfrm>
            <a:prstGeom prst="rect">
              <a:avLst/>
            </a:prstGeom>
          </p:spPr>
        </p:pic>
        <p:sp>
          <p:nvSpPr>
            <p:cNvPr id="22" name="object 22"/>
            <p:cNvSpPr/>
            <p:nvPr/>
          </p:nvSpPr>
          <p:spPr>
            <a:xfrm>
              <a:off x="2694873" y="2236273"/>
              <a:ext cx="441959" cy="645160"/>
            </a:xfrm>
            <a:custGeom>
              <a:avLst/>
              <a:gdLst/>
              <a:ahLst/>
              <a:cxnLst/>
              <a:rect l="l" t="t" r="r" b="b"/>
              <a:pathLst>
                <a:path w="441960" h="645160">
                  <a:moveTo>
                    <a:pt x="441902" y="644653"/>
                  </a:moveTo>
                  <a:lnTo>
                    <a:pt x="441902" y="359963"/>
                  </a:lnTo>
                </a:path>
                <a:path w="441960" h="645160">
                  <a:moveTo>
                    <a:pt x="0" y="0"/>
                  </a:moveTo>
                  <a:lnTo>
                    <a:pt x="422871" y="0"/>
                  </a:lnTo>
                </a:path>
              </a:pathLst>
            </a:custGeom>
            <a:ln w="28574">
              <a:solidFill>
                <a:srgbClr val="CCCCCC"/>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3" name="object 23"/>
            <p:cNvPicPr/>
            <p:nvPr/>
          </p:nvPicPr>
          <p:blipFill>
            <a:blip r:embed="rId4" cstate="print"/>
            <a:stretch>
              <a:fillRect/>
            </a:stretch>
          </p:blipFill>
          <p:spPr>
            <a:xfrm>
              <a:off x="3071321" y="2189851"/>
              <a:ext cx="116865" cy="92844"/>
            </a:xfrm>
            <a:prstGeom prst="rect">
              <a:avLst/>
            </a:prstGeom>
          </p:spPr>
        </p:pic>
        <p:sp>
          <p:nvSpPr>
            <p:cNvPr id="24" name="object 24"/>
            <p:cNvSpPr/>
            <p:nvPr/>
          </p:nvSpPr>
          <p:spPr>
            <a:xfrm>
              <a:off x="2623234" y="1960396"/>
              <a:ext cx="0" cy="285115"/>
            </a:xfrm>
            <a:custGeom>
              <a:avLst/>
              <a:gdLst/>
              <a:ahLst/>
              <a:cxnLst/>
              <a:rect l="l" t="t" r="r" b="b"/>
              <a:pathLst>
                <a:path h="285114">
                  <a:moveTo>
                    <a:pt x="0" y="284689"/>
                  </a:moveTo>
                  <a:lnTo>
                    <a:pt x="0" y="0"/>
                  </a:lnTo>
                </a:path>
              </a:pathLst>
            </a:custGeom>
            <a:ln w="28574">
              <a:solidFill>
                <a:srgbClr val="CCCCCC"/>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5" name="object 25"/>
          <p:cNvSpPr txBox="1"/>
          <p:nvPr/>
        </p:nvSpPr>
        <p:spPr>
          <a:xfrm>
            <a:off x="3405953" y="1303229"/>
            <a:ext cx="6846147" cy="2857705"/>
          </a:xfrm>
          <a:prstGeom prst="rect">
            <a:avLst/>
          </a:prstGeom>
        </p:spPr>
        <p:txBody>
          <a:bodyPr vert="horz" wrap="square" lIns="0" tIns="53340" rIns="0" bIns="0" rtlCol="0">
            <a:spAutoFit/>
          </a:bodyPr>
          <a:lstStyle/>
          <a:p>
            <a:pPr marL="0" marR="3681215" lvl="0" indent="0" algn="r" defTabSz="914400" rtl="0" eaLnBrk="1" fontAlgn="auto" latinLnBrk="0" hangingPunct="1">
              <a:lnSpc>
                <a:spcPct val="100000"/>
              </a:lnSpc>
              <a:spcBef>
                <a:spcPts val="420"/>
              </a:spcBef>
              <a:spcAft>
                <a:spcPts val="0"/>
              </a:spcAft>
              <a:buClrTx/>
              <a:buSzTx/>
              <a:buFontTx/>
              <a:buNone/>
              <a:tabLst/>
              <a:defRPr/>
            </a:pPr>
            <a:r>
              <a:rPr kumimoji="0" sz="1600" b="1" i="0" u="none" strike="noStrike" kern="1200" cap="none" spc="-47" normalizeH="0" baseline="0" noProof="0" dirty="0">
                <a:ln>
                  <a:noFill/>
                </a:ln>
                <a:solidFill>
                  <a:srgbClr val="2E4799"/>
                </a:solidFill>
                <a:effectLst/>
                <a:uLnTx/>
                <a:uFillTx/>
                <a:latin typeface="Helvetica Neue"/>
                <a:ea typeface="+mn-ea"/>
                <a:cs typeface="Helvetica Neue"/>
              </a:rPr>
              <a:t>Automated</a:t>
            </a:r>
            <a:r>
              <a:rPr kumimoji="0" sz="1600" b="1" i="0" u="none" strike="noStrike" kern="1200" cap="none" spc="-60" normalizeH="0" baseline="0" noProof="0" dirty="0">
                <a:ln>
                  <a:noFill/>
                </a:ln>
                <a:solidFill>
                  <a:srgbClr val="2E4799"/>
                </a:solidFill>
                <a:effectLst/>
                <a:uLnTx/>
                <a:uFillTx/>
                <a:latin typeface="Helvetica Neue"/>
                <a:ea typeface="+mn-ea"/>
                <a:cs typeface="Helvetica Neue"/>
              </a:rPr>
              <a:t> </a:t>
            </a:r>
            <a:r>
              <a:rPr kumimoji="0" sz="1600" b="1" i="0" u="none" strike="noStrike" kern="1200" cap="none" spc="-33" normalizeH="0" baseline="0" noProof="0" dirty="0">
                <a:ln>
                  <a:noFill/>
                </a:ln>
                <a:solidFill>
                  <a:srgbClr val="2E4799"/>
                </a:solidFill>
                <a:effectLst/>
                <a:uLnTx/>
                <a:uFillTx/>
                <a:latin typeface="Helvetica Neue"/>
                <a:ea typeface="+mn-ea"/>
                <a:cs typeface="Helvetica Neue"/>
              </a:rPr>
              <a:t>New</a:t>
            </a:r>
            <a:r>
              <a:rPr kumimoji="0" sz="1600" b="1" i="0" u="none" strike="noStrike" kern="1200" cap="none" spc="-53" normalizeH="0" baseline="0" noProof="0" dirty="0">
                <a:ln>
                  <a:noFill/>
                </a:ln>
                <a:solidFill>
                  <a:srgbClr val="2E4799"/>
                </a:solidFill>
                <a:effectLst/>
                <a:uLnTx/>
                <a:uFillTx/>
                <a:latin typeface="Helvetica Neue"/>
                <a:ea typeface="+mn-ea"/>
                <a:cs typeface="Helvetica Neue"/>
              </a:rPr>
              <a:t> </a:t>
            </a:r>
            <a:r>
              <a:rPr kumimoji="0" sz="1600" b="1" i="0" u="none" strike="noStrike" kern="1200" cap="none" spc="-33" normalizeH="0" baseline="0" noProof="0" dirty="0">
                <a:ln>
                  <a:noFill/>
                </a:ln>
                <a:solidFill>
                  <a:srgbClr val="2E4799"/>
                </a:solidFill>
                <a:effectLst/>
                <a:uLnTx/>
                <a:uFillTx/>
                <a:latin typeface="Helvetica Neue"/>
                <a:ea typeface="+mn-ea"/>
                <a:cs typeface="Helvetica Neue"/>
              </a:rPr>
              <a:t>Client</a:t>
            </a:r>
            <a:r>
              <a:rPr kumimoji="0" sz="1600" b="1" i="0" u="none" strike="noStrike" kern="1200" cap="none" spc="-53" normalizeH="0" baseline="0" noProof="0" dirty="0">
                <a:ln>
                  <a:noFill/>
                </a:ln>
                <a:solidFill>
                  <a:srgbClr val="2E4799"/>
                </a:solidFill>
                <a:effectLst/>
                <a:uLnTx/>
                <a:uFillTx/>
                <a:latin typeface="Helvetica Neue"/>
                <a:ea typeface="+mn-ea"/>
                <a:cs typeface="Helvetica Neue"/>
              </a:rPr>
              <a:t> </a:t>
            </a:r>
            <a:r>
              <a:rPr kumimoji="0" sz="1600" b="1" i="0" u="none" strike="noStrike" kern="1200" cap="none" spc="-33" normalizeH="0" baseline="0" noProof="0" dirty="0">
                <a:ln>
                  <a:noFill/>
                </a:ln>
                <a:solidFill>
                  <a:srgbClr val="2E4799"/>
                </a:solidFill>
                <a:effectLst/>
                <a:uLnTx/>
                <a:uFillTx/>
                <a:latin typeface="Helvetica Neue"/>
                <a:ea typeface="+mn-ea"/>
                <a:cs typeface="Helvetica Neue"/>
              </a:rPr>
              <a:t>Enrollment</a:t>
            </a:r>
            <a:endParaRPr kumimoji="0" sz="1600" b="0" i="0" u="none" strike="noStrike" kern="1200" cap="none" spc="0" normalizeH="0" baseline="0" noProof="0">
              <a:ln>
                <a:noFill/>
              </a:ln>
              <a:solidFill>
                <a:prstClr val="black"/>
              </a:solidFill>
              <a:effectLst/>
              <a:uLnTx/>
              <a:uFillTx/>
              <a:latin typeface="Helvetica Neue"/>
              <a:ea typeface="+mn-ea"/>
              <a:cs typeface="Helvetica Neue"/>
            </a:endParaRPr>
          </a:p>
          <a:p>
            <a:pPr marL="16933" marR="1417285" lvl="0" indent="0" algn="l" defTabSz="914400" rtl="0" eaLnBrk="1" fontAlgn="auto" latinLnBrk="0" hangingPunct="1">
              <a:lnSpc>
                <a:spcPct val="114999"/>
              </a:lnSpc>
              <a:spcBef>
                <a:spcPts val="0"/>
              </a:spcBef>
              <a:spcAft>
                <a:spcPts val="0"/>
              </a:spcAft>
              <a:buClrTx/>
              <a:buSzTx/>
              <a:buFontTx/>
              <a:buNone/>
              <a:tabLst/>
              <a:defRPr/>
            </a:pPr>
            <a:r>
              <a:rPr kumimoji="0" sz="1600" b="0" i="0" u="none" strike="noStrike" kern="1200" cap="none" spc="-13" normalizeH="0" baseline="0" noProof="0" dirty="0">
                <a:ln>
                  <a:noFill/>
                </a:ln>
                <a:solidFill>
                  <a:srgbClr val="666666"/>
                </a:solidFill>
                <a:effectLst/>
                <a:uLnTx/>
                <a:uFillTx/>
                <a:latin typeface="Arial Unicode MS"/>
                <a:ea typeface="+mn-ea"/>
                <a:cs typeface="Arial Unicode MS"/>
              </a:rPr>
              <a:t>Automatically</a:t>
            </a:r>
            <a:r>
              <a:rPr kumimoji="0" sz="1600" b="0" i="0" u="none" strike="noStrike" kern="1200" cap="none" spc="-20" normalizeH="0" baseline="0" noProof="0" dirty="0">
                <a:ln>
                  <a:noFill/>
                </a:ln>
                <a:solidFill>
                  <a:srgbClr val="666666"/>
                </a:solidFill>
                <a:effectLst/>
                <a:uLnTx/>
                <a:uFillTx/>
                <a:latin typeface="Arial Unicode MS"/>
                <a:ea typeface="+mn-ea"/>
                <a:cs typeface="Arial Unicode MS"/>
              </a:rPr>
              <a:t> </a:t>
            </a:r>
            <a:r>
              <a:rPr kumimoji="0" sz="1600" b="0" i="0" u="none" strike="noStrike" kern="1200" cap="none" spc="0" normalizeH="0" baseline="0" noProof="0" dirty="0">
                <a:ln>
                  <a:noFill/>
                </a:ln>
                <a:solidFill>
                  <a:srgbClr val="666666"/>
                </a:solidFill>
                <a:effectLst/>
                <a:uLnTx/>
                <a:uFillTx/>
                <a:latin typeface="Arial Unicode MS"/>
                <a:ea typeface="+mn-ea"/>
                <a:cs typeface="Arial Unicode MS"/>
              </a:rPr>
              <a:t>receives</a:t>
            </a:r>
            <a:r>
              <a:rPr kumimoji="0" sz="1600" b="0" i="0" u="none" strike="noStrike" kern="1200" cap="none" spc="-20" normalizeH="0" baseline="0" noProof="0" dirty="0">
                <a:ln>
                  <a:noFill/>
                </a:ln>
                <a:solidFill>
                  <a:srgbClr val="666666"/>
                </a:solidFill>
                <a:effectLst/>
                <a:uLnTx/>
                <a:uFillTx/>
                <a:latin typeface="Arial Unicode MS"/>
                <a:ea typeface="+mn-ea"/>
                <a:cs typeface="Arial Unicode MS"/>
              </a:rPr>
              <a:t> </a:t>
            </a:r>
            <a:r>
              <a:rPr kumimoji="0" sz="1600" b="0" i="0" u="none" strike="noStrike" kern="1200" cap="none" spc="0" normalizeH="0" baseline="0" noProof="0" dirty="0">
                <a:ln>
                  <a:noFill/>
                </a:ln>
                <a:solidFill>
                  <a:srgbClr val="666666"/>
                </a:solidFill>
                <a:effectLst/>
                <a:uLnTx/>
                <a:uFillTx/>
                <a:latin typeface="Arial Unicode MS"/>
                <a:ea typeface="+mn-ea"/>
                <a:cs typeface="Arial Unicode MS"/>
              </a:rPr>
              <a:t>content</a:t>
            </a:r>
            <a:r>
              <a:rPr kumimoji="0" sz="1600" b="0" i="0" u="none" strike="noStrike" kern="1200" cap="none" spc="-20" normalizeH="0" baseline="0" noProof="0" dirty="0">
                <a:ln>
                  <a:noFill/>
                </a:ln>
                <a:solidFill>
                  <a:srgbClr val="666666"/>
                </a:solidFill>
                <a:effectLst/>
                <a:uLnTx/>
                <a:uFillTx/>
                <a:latin typeface="Arial Unicode MS"/>
                <a:ea typeface="+mn-ea"/>
                <a:cs typeface="Arial Unicode MS"/>
              </a:rPr>
              <a:t> </a:t>
            </a:r>
            <a:r>
              <a:rPr kumimoji="0" sz="1600" b="0" i="0" u="none" strike="noStrike" kern="1200" cap="none" spc="0" normalizeH="0" baseline="0" noProof="0" dirty="0">
                <a:ln>
                  <a:noFill/>
                </a:ln>
                <a:solidFill>
                  <a:srgbClr val="666666"/>
                </a:solidFill>
                <a:effectLst/>
                <a:uLnTx/>
                <a:uFillTx/>
                <a:latin typeface="Arial Unicode MS"/>
                <a:ea typeface="+mn-ea"/>
                <a:cs typeface="Arial Unicode MS"/>
              </a:rPr>
              <a:t>related</a:t>
            </a:r>
            <a:r>
              <a:rPr kumimoji="0" sz="1600" b="0" i="0" u="none" strike="noStrike" kern="1200" cap="none" spc="-20" normalizeH="0" baseline="0" noProof="0" dirty="0">
                <a:ln>
                  <a:noFill/>
                </a:ln>
                <a:solidFill>
                  <a:srgbClr val="666666"/>
                </a:solidFill>
                <a:effectLst/>
                <a:uLnTx/>
                <a:uFillTx/>
                <a:latin typeface="Arial Unicode MS"/>
                <a:ea typeface="+mn-ea"/>
                <a:cs typeface="Arial Unicode MS"/>
              </a:rPr>
              <a:t> </a:t>
            </a:r>
            <a:r>
              <a:rPr kumimoji="0" sz="1600" b="0" i="0" u="none" strike="noStrike" kern="1200" cap="none" spc="0" normalizeH="0" baseline="0" noProof="0" dirty="0">
                <a:ln>
                  <a:noFill/>
                </a:ln>
                <a:solidFill>
                  <a:srgbClr val="666666"/>
                </a:solidFill>
                <a:effectLst/>
                <a:uLnTx/>
                <a:uFillTx/>
                <a:latin typeface="Arial Unicode MS"/>
                <a:ea typeface="+mn-ea"/>
                <a:cs typeface="Arial Unicode MS"/>
              </a:rPr>
              <a:t>to</a:t>
            </a:r>
            <a:r>
              <a:rPr kumimoji="0" sz="1600" b="0" i="0" u="none" strike="noStrike" kern="1200" cap="none" spc="-13" normalizeH="0" baseline="0" noProof="0" dirty="0">
                <a:ln>
                  <a:noFill/>
                </a:ln>
                <a:solidFill>
                  <a:srgbClr val="666666"/>
                </a:solidFill>
                <a:effectLst/>
                <a:uLnTx/>
                <a:uFillTx/>
                <a:latin typeface="Arial Unicode MS"/>
                <a:ea typeface="+mn-ea"/>
                <a:cs typeface="Arial Unicode MS"/>
              </a:rPr>
              <a:t> </a:t>
            </a:r>
            <a:r>
              <a:rPr kumimoji="0" sz="1600" b="0" i="0" u="none" strike="noStrike" kern="1200" cap="none" spc="0" normalizeH="0" baseline="0" noProof="0" dirty="0">
                <a:ln>
                  <a:noFill/>
                </a:ln>
                <a:solidFill>
                  <a:srgbClr val="666666"/>
                </a:solidFill>
                <a:effectLst/>
                <a:uLnTx/>
                <a:uFillTx/>
                <a:latin typeface="Arial Unicode MS"/>
                <a:ea typeface="+mn-ea"/>
                <a:cs typeface="Arial Unicode MS"/>
              </a:rPr>
              <a:t>the</a:t>
            </a:r>
            <a:r>
              <a:rPr kumimoji="0" sz="1600" b="0" i="0" u="none" strike="noStrike" kern="1200" cap="none" spc="-20" normalizeH="0" baseline="0" noProof="0" dirty="0">
                <a:ln>
                  <a:noFill/>
                </a:ln>
                <a:solidFill>
                  <a:srgbClr val="666666"/>
                </a:solidFill>
                <a:effectLst/>
                <a:uLnTx/>
                <a:uFillTx/>
                <a:latin typeface="Arial Unicode MS"/>
                <a:ea typeface="+mn-ea"/>
                <a:cs typeface="Arial Unicode MS"/>
              </a:rPr>
              <a:t> </a:t>
            </a:r>
            <a:r>
              <a:rPr kumimoji="0" sz="1600" b="0" i="0" u="none" strike="noStrike" kern="1200" cap="none" spc="0" normalizeH="0" baseline="0" noProof="0" dirty="0">
                <a:ln>
                  <a:noFill/>
                </a:ln>
                <a:solidFill>
                  <a:srgbClr val="666666"/>
                </a:solidFill>
                <a:effectLst/>
                <a:uLnTx/>
                <a:uFillTx/>
                <a:latin typeface="Arial Unicode MS"/>
                <a:ea typeface="+mn-ea"/>
                <a:cs typeface="Arial Unicode MS"/>
              </a:rPr>
              <a:t>prevention</a:t>
            </a:r>
            <a:r>
              <a:rPr kumimoji="0" sz="1600" b="0" i="0" u="none" strike="noStrike" kern="1200" cap="none" spc="-20" normalizeH="0" baseline="0" noProof="0" dirty="0">
                <a:ln>
                  <a:noFill/>
                </a:ln>
                <a:solidFill>
                  <a:srgbClr val="666666"/>
                </a:solidFill>
                <a:effectLst/>
                <a:uLnTx/>
                <a:uFillTx/>
                <a:latin typeface="Arial Unicode MS"/>
                <a:ea typeface="+mn-ea"/>
                <a:cs typeface="Arial Unicode MS"/>
              </a:rPr>
              <a:t> </a:t>
            </a:r>
            <a:r>
              <a:rPr kumimoji="0" sz="1600" b="0" i="0" u="none" strike="noStrike" kern="1200" cap="none" spc="-33" normalizeH="0" baseline="0" noProof="0" dirty="0">
                <a:ln>
                  <a:noFill/>
                </a:ln>
                <a:solidFill>
                  <a:srgbClr val="666666"/>
                </a:solidFill>
                <a:effectLst/>
                <a:uLnTx/>
                <a:uFillTx/>
                <a:latin typeface="Arial Unicode MS"/>
                <a:ea typeface="+mn-ea"/>
                <a:cs typeface="Arial Unicode MS"/>
              </a:rPr>
              <a:t>and </a:t>
            </a:r>
            <a:r>
              <a:rPr kumimoji="0" sz="1600" b="0" i="0" u="none" strike="noStrike" kern="1200" cap="none" spc="-13" normalizeH="0" baseline="0" noProof="0" dirty="0">
                <a:ln>
                  <a:noFill/>
                </a:ln>
                <a:solidFill>
                  <a:srgbClr val="666666"/>
                </a:solidFill>
                <a:effectLst/>
                <a:uLnTx/>
                <a:uFillTx/>
                <a:latin typeface="Arial Unicode MS"/>
                <a:ea typeface="+mn-ea"/>
                <a:cs typeface="Arial Unicode MS"/>
              </a:rPr>
              <a:t>management</a:t>
            </a:r>
            <a:r>
              <a:rPr kumimoji="0" sz="1600" b="0" i="0" u="none" strike="noStrike" kern="1200" cap="none" spc="-20" normalizeH="0" baseline="0" noProof="0" dirty="0">
                <a:ln>
                  <a:noFill/>
                </a:ln>
                <a:solidFill>
                  <a:srgbClr val="666666"/>
                </a:solidFill>
                <a:effectLst/>
                <a:uLnTx/>
                <a:uFillTx/>
                <a:latin typeface="Arial Unicode MS"/>
                <a:ea typeface="+mn-ea"/>
                <a:cs typeface="Arial Unicode MS"/>
              </a:rPr>
              <a:t> </a:t>
            </a:r>
            <a:r>
              <a:rPr kumimoji="0" sz="1600" b="0" i="0" u="none" strike="noStrike" kern="1200" cap="none" spc="0" normalizeH="0" baseline="0" noProof="0" dirty="0">
                <a:ln>
                  <a:noFill/>
                </a:ln>
                <a:solidFill>
                  <a:srgbClr val="666666"/>
                </a:solidFill>
                <a:effectLst/>
                <a:uLnTx/>
                <a:uFillTx/>
                <a:latin typeface="Arial Unicode MS"/>
                <a:ea typeface="+mn-ea"/>
                <a:cs typeface="Arial Unicode MS"/>
              </a:rPr>
              <a:t>of</a:t>
            </a:r>
            <a:r>
              <a:rPr kumimoji="0" sz="1600" b="0" i="0" u="none" strike="noStrike" kern="1200" cap="none" spc="-20" normalizeH="0" baseline="0" noProof="0" dirty="0">
                <a:ln>
                  <a:noFill/>
                </a:ln>
                <a:solidFill>
                  <a:srgbClr val="666666"/>
                </a:solidFill>
                <a:effectLst/>
                <a:uLnTx/>
                <a:uFillTx/>
                <a:latin typeface="Arial Unicode MS"/>
                <a:ea typeface="+mn-ea"/>
                <a:cs typeface="Arial Unicode MS"/>
              </a:rPr>
              <a:t> </a:t>
            </a:r>
            <a:r>
              <a:rPr kumimoji="0" sz="1600" b="0" i="0" u="none" strike="noStrike" kern="1200" cap="none" spc="-13" normalizeH="0" baseline="0" noProof="0" dirty="0">
                <a:ln>
                  <a:noFill/>
                </a:ln>
                <a:solidFill>
                  <a:srgbClr val="666666"/>
                </a:solidFill>
                <a:effectLst/>
                <a:uLnTx/>
                <a:uFillTx/>
                <a:latin typeface="Arial Unicode MS"/>
                <a:ea typeface="+mn-ea"/>
                <a:cs typeface="Arial Unicode MS"/>
              </a:rPr>
              <a:t>depression</a:t>
            </a:r>
            <a:r>
              <a:rPr kumimoji="0" sz="1600" b="0" i="0" u="none" strike="noStrike" kern="1200" cap="none" spc="-20" normalizeH="0" baseline="0" noProof="0" dirty="0">
                <a:ln>
                  <a:noFill/>
                </a:ln>
                <a:solidFill>
                  <a:srgbClr val="666666"/>
                </a:solidFill>
                <a:effectLst/>
                <a:uLnTx/>
                <a:uFillTx/>
                <a:latin typeface="Arial Unicode MS"/>
                <a:ea typeface="+mn-ea"/>
                <a:cs typeface="Arial Unicode MS"/>
              </a:rPr>
              <a:t> </a:t>
            </a:r>
            <a:r>
              <a:rPr kumimoji="0" sz="1600" b="0" i="0" u="none" strike="noStrike" kern="1200" cap="none" spc="0" normalizeH="0" baseline="0" noProof="0" dirty="0">
                <a:ln>
                  <a:noFill/>
                </a:ln>
                <a:solidFill>
                  <a:srgbClr val="666666"/>
                </a:solidFill>
                <a:effectLst/>
                <a:uLnTx/>
                <a:uFillTx/>
                <a:latin typeface="Arial Unicode MS"/>
                <a:ea typeface="+mn-ea"/>
                <a:cs typeface="Arial Unicode MS"/>
              </a:rPr>
              <a:t>and</a:t>
            </a:r>
            <a:r>
              <a:rPr kumimoji="0" sz="1600" b="0" i="0" u="none" strike="noStrike" kern="1200" cap="none" spc="-20" normalizeH="0" baseline="0" noProof="0" dirty="0">
                <a:ln>
                  <a:noFill/>
                </a:ln>
                <a:solidFill>
                  <a:srgbClr val="666666"/>
                </a:solidFill>
                <a:effectLst/>
                <a:uLnTx/>
                <a:uFillTx/>
                <a:latin typeface="Arial Unicode MS"/>
                <a:ea typeface="+mn-ea"/>
                <a:cs typeface="Arial Unicode MS"/>
              </a:rPr>
              <a:t> </a:t>
            </a:r>
            <a:r>
              <a:rPr kumimoji="0" sz="1600" b="0" i="0" u="none" strike="noStrike" kern="1200" cap="none" spc="0" normalizeH="0" baseline="0" noProof="0" dirty="0">
                <a:ln>
                  <a:noFill/>
                </a:ln>
                <a:solidFill>
                  <a:srgbClr val="666666"/>
                </a:solidFill>
                <a:effectLst/>
                <a:uLnTx/>
                <a:uFillTx/>
                <a:latin typeface="Arial Unicode MS"/>
                <a:ea typeface="+mn-ea"/>
                <a:cs typeface="Arial Unicode MS"/>
              </a:rPr>
              <a:t>the</a:t>
            </a:r>
            <a:r>
              <a:rPr kumimoji="0" sz="1600" b="0" i="0" u="none" strike="noStrike" kern="1200" cap="none" spc="-20" normalizeH="0" baseline="0" noProof="0" dirty="0">
                <a:ln>
                  <a:noFill/>
                </a:ln>
                <a:solidFill>
                  <a:srgbClr val="666666"/>
                </a:solidFill>
                <a:effectLst/>
                <a:uLnTx/>
                <a:uFillTx/>
                <a:latin typeface="Arial Unicode MS"/>
                <a:ea typeface="+mn-ea"/>
                <a:cs typeface="Arial Unicode MS"/>
              </a:rPr>
              <a:t> </a:t>
            </a:r>
            <a:r>
              <a:rPr kumimoji="0" sz="1600" b="0" i="0" u="none" strike="noStrike" kern="1200" cap="none" spc="0" normalizeH="0" baseline="0" noProof="0" dirty="0">
                <a:ln>
                  <a:noFill/>
                </a:ln>
                <a:solidFill>
                  <a:srgbClr val="666666"/>
                </a:solidFill>
                <a:effectLst/>
                <a:uLnTx/>
                <a:uFillTx/>
                <a:latin typeface="Arial Unicode MS"/>
                <a:ea typeface="+mn-ea"/>
                <a:cs typeface="Arial Unicode MS"/>
              </a:rPr>
              <a:t>following</a:t>
            </a:r>
            <a:r>
              <a:rPr kumimoji="0" sz="1600" b="0" i="0" u="none" strike="noStrike" kern="1200" cap="none" spc="-20" normalizeH="0" baseline="0" noProof="0" dirty="0">
                <a:ln>
                  <a:noFill/>
                </a:ln>
                <a:solidFill>
                  <a:srgbClr val="666666"/>
                </a:solidFill>
                <a:effectLst/>
                <a:uLnTx/>
                <a:uFillTx/>
                <a:latin typeface="Arial Unicode MS"/>
                <a:ea typeface="+mn-ea"/>
                <a:cs typeface="Arial Unicode MS"/>
              </a:rPr>
              <a:t> </a:t>
            </a:r>
            <a:r>
              <a:rPr kumimoji="0" sz="1600" b="0" i="0" u="none" strike="noStrike" kern="1200" cap="none" spc="-13" normalizeH="0" baseline="0" noProof="0" dirty="0">
                <a:ln>
                  <a:noFill/>
                </a:ln>
                <a:solidFill>
                  <a:srgbClr val="666666"/>
                </a:solidFill>
                <a:effectLst/>
                <a:uLnTx/>
                <a:uFillTx/>
                <a:latin typeface="Arial Unicode MS"/>
                <a:ea typeface="+mn-ea"/>
                <a:cs typeface="Arial Unicode MS"/>
              </a:rPr>
              <a:t>assessments: </a:t>
            </a:r>
            <a:r>
              <a:rPr kumimoji="0" sz="1600" b="0" i="0" u="none" strike="noStrike" kern="1200" cap="none" spc="-53" normalizeH="0" baseline="0" noProof="0" dirty="0">
                <a:ln>
                  <a:noFill/>
                </a:ln>
                <a:solidFill>
                  <a:srgbClr val="666666"/>
                </a:solidFill>
                <a:effectLst/>
                <a:uLnTx/>
                <a:uFillTx/>
                <a:latin typeface="Arial Unicode MS"/>
                <a:ea typeface="+mn-ea"/>
                <a:cs typeface="Arial Unicode MS"/>
              </a:rPr>
              <a:t>PHQ</a:t>
            </a:r>
            <a:r>
              <a:rPr kumimoji="0" sz="1600" b="0" i="0" u="none" strike="noStrike" kern="1200" cap="none" spc="-13" normalizeH="0" baseline="0" noProof="0" dirty="0">
                <a:ln>
                  <a:noFill/>
                </a:ln>
                <a:solidFill>
                  <a:srgbClr val="666666"/>
                </a:solidFill>
                <a:effectLst/>
                <a:uLnTx/>
                <a:uFillTx/>
                <a:latin typeface="Arial Unicode MS"/>
                <a:ea typeface="+mn-ea"/>
                <a:cs typeface="Arial Unicode MS"/>
              </a:rPr>
              <a:t> </a:t>
            </a:r>
            <a:r>
              <a:rPr kumimoji="0" sz="1600" b="0" i="0" u="none" strike="noStrike" kern="1200" cap="none" spc="0" normalizeH="0" baseline="0" noProof="0" dirty="0">
                <a:ln>
                  <a:noFill/>
                </a:ln>
                <a:solidFill>
                  <a:srgbClr val="666666"/>
                </a:solidFill>
                <a:effectLst/>
                <a:uLnTx/>
                <a:uFillTx/>
                <a:latin typeface="Arial Unicode MS"/>
                <a:ea typeface="+mn-ea"/>
                <a:cs typeface="Arial Unicode MS"/>
              </a:rPr>
              <a:t>2/9</a:t>
            </a:r>
            <a:r>
              <a:rPr kumimoji="0" sz="1600" b="0" i="0" u="none" strike="noStrike" kern="1200" cap="none" spc="-13" normalizeH="0" baseline="0" noProof="0" dirty="0">
                <a:ln>
                  <a:noFill/>
                </a:ln>
                <a:solidFill>
                  <a:srgbClr val="666666"/>
                </a:solidFill>
                <a:effectLst/>
                <a:uLnTx/>
                <a:uFillTx/>
                <a:latin typeface="Arial Unicode MS"/>
                <a:ea typeface="+mn-ea"/>
                <a:cs typeface="Arial Unicode MS"/>
              </a:rPr>
              <a:t> </a:t>
            </a:r>
            <a:r>
              <a:rPr kumimoji="0" sz="1600" b="0" i="0" u="none" strike="noStrike" kern="1200" cap="none" spc="-33" normalizeH="0" baseline="0" noProof="0" dirty="0">
                <a:ln>
                  <a:noFill/>
                </a:ln>
                <a:solidFill>
                  <a:srgbClr val="666666"/>
                </a:solidFill>
                <a:effectLst/>
                <a:uLnTx/>
                <a:uFillTx/>
                <a:latin typeface="Arial Unicode MS"/>
                <a:ea typeface="+mn-ea"/>
                <a:cs typeface="Arial Unicode MS"/>
              </a:rPr>
              <a:t>(depression),</a:t>
            </a:r>
            <a:r>
              <a:rPr kumimoji="0" sz="1600" b="0" i="0" u="none" strike="noStrike" kern="1200" cap="none" spc="-13" normalizeH="0" baseline="0" noProof="0" dirty="0">
                <a:ln>
                  <a:noFill/>
                </a:ln>
                <a:solidFill>
                  <a:srgbClr val="666666"/>
                </a:solidFill>
                <a:effectLst/>
                <a:uLnTx/>
                <a:uFillTx/>
                <a:latin typeface="Arial Unicode MS"/>
                <a:ea typeface="+mn-ea"/>
                <a:cs typeface="Arial Unicode MS"/>
              </a:rPr>
              <a:t> </a:t>
            </a:r>
            <a:r>
              <a:rPr kumimoji="0" sz="1600" b="0" i="0" u="none" strike="noStrike" kern="1200" cap="none" spc="-53" normalizeH="0" baseline="0" noProof="0" dirty="0">
                <a:ln>
                  <a:noFill/>
                </a:ln>
                <a:solidFill>
                  <a:srgbClr val="666666"/>
                </a:solidFill>
                <a:effectLst/>
                <a:uLnTx/>
                <a:uFillTx/>
                <a:latin typeface="Arial Unicode MS"/>
                <a:ea typeface="+mn-ea"/>
                <a:cs typeface="Arial Unicode MS"/>
              </a:rPr>
              <a:t>GAD-</a:t>
            </a:r>
            <a:r>
              <a:rPr kumimoji="0" sz="1600" b="0" i="0" u="none" strike="noStrike" kern="1200" cap="none" spc="0" normalizeH="0" baseline="0" noProof="0" dirty="0">
                <a:ln>
                  <a:noFill/>
                </a:ln>
                <a:solidFill>
                  <a:srgbClr val="666666"/>
                </a:solidFill>
                <a:effectLst/>
                <a:uLnTx/>
                <a:uFillTx/>
                <a:latin typeface="Arial Unicode MS"/>
                <a:ea typeface="+mn-ea"/>
                <a:cs typeface="Arial Unicode MS"/>
              </a:rPr>
              <a:t>2/7</a:t>
            </a:r>
            <a:r>
              <a:rPr kumimoji="0" sz="1600" b="0" i="0" u="none" strike="noStrike" kern="1200" cap="none" spc="-7" normalizeH="0" baseline="0" noProof="0" dirty="0">
                <a:ln>
                  <a:noFill/>
                </a:ln>
                <a:solidFill>
                  <a:srgbClr val="666666"/>
                </a:solidFill>
                <a:effectLst/>
                <a:uLnTx/>
                <a:uFillTx/>
                <a:latin typeface="Arial Unicode MS"/>
                <a:ea typeface="+mn-ea"/>
                <a:cs typeface="Arial Unicode MS"/>
              </a:rPr>
              <a:t> </a:t>
            </a:r>
            <a:r>
              <a:rPr kumimoji="0" sz="1600" b="0" i="0" u="none" strike="noStrike" kern="1200" cap="none" spc="-47" normalizeH="0" baseline="0" noProof="0" dirty="0">
                <a:ln>
                  <a:noFill/>
                </a:ln>
                <a:solidFill>
                  <a:srgbClr val="666666"/>
                </a:solidFill>
                <a:effectLst/>
                <a:uLnTx/>
                <a:uFillTx/>
                <a:latin typeface="Arial Unicode MS"/>
                <a:ea typeface="+mn-ea"/>
                <a:cs typeface="Arial Unicode MS"/>
              </a:rPr>
              <a:t>(anxiety),</a:t>
            </a:r>
            <a:r>
              <a:rPr kumimoji="0" sz="1600" b="0" i="0" u="none" strike="noStrike" kern="1200" cap="none" spc="-13" normalizeH="0" baseline="0" noProof="0" dirty="0">
                <a:ln>
                  <a:noFill/>
                </a:ln>
                <a:solidFill>
                  <a:srgbClr val="666666"/>
                </a:solidFill>
                <a:effectLst/>
                <a:uLnTx/>
                <a:uFillTx/>
                <a:latin typeface="Arial Unicode MS"/>
                <a:ea typeface="+mn-ea"/>
                <a:cs typeface="Arial Unicode MS"/>
              </a:rPr>
              <a:t> </a:t>
            </a:r>
            <a:r>
              <a:rPr kumimoji="0" sz="1600" b="0" i="0" u="none" strike="noStrike" kern="1200" cap="none" spc="-47" normalizeH="0" baseline="0" noProof="0" dirty="0">
                <a:ln>
                  <a:noFill/>
                </a:ln>
                <a:solidFill>
                  <a:srgbClr val="666666"/>
                </a:solidFill>
                <a:effectLst/>
                <a:uLnTx/>
                <a:uFillTx/>
                <a:latin typeface="Arial Unicode MS"/>
                <a:ea typeface="+mn-ea"/>
                <a:cs typeface="Arial Unicode MS"/>
              </a:rPr>
              <a:t>UCLA</a:t>
            </a:r>
            <a:r>
              <a:rPr kumimoji="0" sz="1600" b="0" i="0" u="none" strike="noStrike" kern="1200" cap="none" spc="-13" normalizeH="0" baseline="0" noProof="0" dirty="0">
                <a:ln>
                  <a:noFill/>
                </a:ln>
                <a:solidFill>
                  <a:srgbClr val="666666"/>
                </a:solidFill>
                <a:effectLst/>
                <a:uLnTx/>
                <a:uFillTx/>
                <a:latin typeface="Arial Unicode MS"/>
                <a:ea typeface="+mn-ea"/>
                <a:cs typeface="Arial Unicode MS"/>
              </a:rPr>
              <a:t> </a:t>
            </a:r>
            <a:r>
              <a:rPr kumimoji="0" sz="1600" b="0" i="0" u="none" strike="noStrike" kern="1200" cap="none" spc="0" normalizeH="0" baseline="0" noProof="0" dirty="0">
                <a:ln>
                  <a:noFill/>
                </a:ln>
                <a:solidFill>
                  <a:srgbClr val="666666"/>
                </a:solidFill>
                <a:effectLst/>
                <a:uLnTx/>
                <a:uFillTx/>
                <a:latin typeface="Arial Unicode MS"/>
                <a:ea typeface="+mn-ea"/>
                <a:cs typeface="Arial Unicode MS"/>
              </a:rPr>
              <a:t>3</a:t>
            </a:r>
            <a:r>
              <a:rPr kumimoji="0" sz="1600" b="0" i="0" u="none" strike="noStrike" kern="1200" cap="none" spc="-7" normalizeH="0" baseline="0" noProof="0" dirty="0">
                <a:ln>
                  <a:noFill/>
                </a:ln>
                <a:solidFill>
                  <a:srgbClr val="666666"/>
                </a:solidFill>
                <a:effectLst/>
                <a:uLnTx/>
                <a:uFillTx/>
                <a:latin typeface="Arial Unicode MS"/>
                <a:ea typeface="+mn-ea"/>
                <a:cs typeface="Arial Unicode MS"/>
              </a:rPr>
              <a:t> </a:t>
            </a:r>
            <a:r>
              <a:rPr kumimoji="0" sz="1600" b="0" i="0" u="none" strike="noStrike" kern="1200" cap="none" spc="-33" normalizeH="0" baseline="0" noProof="0" dirty="0">
                <a:ln>
                  <a:noFill/>
                </a:ln>
                <a:solidFill>
                  <a:srgbClr val="666666"/>
                </a:solidFill>
                <a:effectLst/>
                <a:uLnTx/>
                <a:uFillTx/>
                <a:latin typeface="Arial Unicode MS"/>
                <a:ea typeface="+mn-ea"/>
                <a:cs typeface="Arial Unicode MS"/>
              </a:rPr>
              <a:t>(loneliness)</a:t>
            </a:r>
            <a:endParaRPr kumimoji="0" sz="1600" b="0" i="0" u="none" strike="noStrike" kern="1200" cap="none" spc="0" normalizeH="0" baseline="0" noProof="0">
              <a:ln>
                <a:noFill/>
              </a:ln>
              <a:solidFill>
                <a:prstClr val="black"/>
              </a:solidFill>
              <a:effectLst/>
              <a:uLnTx/>
              <a:uFillTx/>
              <a:latin typeface="Arial Unicode MS"/>
              <a:ea typeface="+mn-ea"/>
              <a:cs typeface="Arial Unicode MS"/>
            </a:endParaRPr>
          </a:p>
          <a:p>
            <a:pPr marL="0" marR="0" lvl="0" indent="0" algn="l" defTabSz="914400" rtl="0" eaLnBrk="1" fontAlgn="auto" latinLnBrk="0" hangingPunct="1">
              <a:lnSpc>
                <a:spcPct val="100000"/>
              </a:lnSpc>
              <a:spcBef>
                <a:spcPts val="47"/>
              </a:spcBef>
              <a:spcAft>
                <a:spcPts val="0"/>
              </a:spcAft>
              <a:buClrTx/>
              <a:buSzTx/>
              <a:buFontTx/>
              <a:buNone/>
              <a:tabLst/>
              <a:defRPr/>
            </a:pPr>
            <a:endParaRPr kumimoji="0" sz="2267" b="0" i="0" u="none" strike="noStrike" kern="1200" cap="none" spc="0" normalizeH="0" baseline="0" noProof="0">
              <a:ln>
                <a:noFill/>
              </a:ln>
              <a:solidFill>
                <a:prstClr val="black"/>
              </a:solidFill>
              <a:effectLst/>
              <a:uLnTx/>
              <a:uFillTx/>
              <a:latin typeface="Arial Unicode MS"/>
              <a:ea typeface="+mn-ea"/>
              <a:cs typeface="Arial Unicode MS"/>
            </a:endParaRPr>
          </a:p>
          <a:p>
            <a:pPr marL="892364" marR="0" lvl="0" indent="0" algn="l" defTabSz="914400" rtl="0" eaLnBrk="1" fontAlgn="auto" latinLnBrk="0" hangingPunct="1">
              <a:lnSpc>
                <a:spcPct val="100000"/>
              </a:lnSpc>
              <a:spcBef>
                <a:spcPts val="0"/>
              </a:spcBef>
              <a:spcAft>
                <a:spcPts val="0"/>
              </a:spcAft>
              <a:buClrTx/>
              <a:buSzTx/>
              <a:buFontTx/>
              <a:buNone/>
              <a:tabLst/>
              <a:defRPr/>
            </a:pPr>
            <a:r>
              <a:rPr kumimoji="0" sz="1600" b="1" i="0" u="none" strike="noStrike" kern="1200" cap="none" spc="-13" normalizeH="0" baseline="0" noProof="0" dirty="0">
                <a:ln>
                  <a:noFill/>
                </a:ln>
                <a:solidFill>
                  <a:srgbClr val="F16061"/>
                </a:solidFill>
                <a:effectLst/>
                <a:uLnTx/>
                <a:uFillTx/>
                <a:latin typeface="Helvetica Neue"/>
                <a:ea typeface="+mn-ea"/>
                <a:cs typeface="Helvetica Neue"/>
              </a:rPr>
              <a:t>Trigger:</a:t>
            </a:r>
            <a:endParaRPr kumimoji="0" sz="1600" b="0" i="0" u="none" strike="noStrike" kern="1200" cap="none" spc="0" normalizeH="0" baseline="0" noProof="0">
              <a:ln>
                <a:noFill/>
              </a:ln>
              <a:solidFill>
                <a:prstClr val="black"/>
              </a:solidFill>
              <a:effectLst/>
              <a:uLnTx/>
              <a:uFillTx/>
              <a:latin typeface="Helvetica Neue"/>
              <a:ea typeface="+mn-ea"/>
              <a:cs typeface="Helvetica Neue"/>
            </a:endParaRPr>
          </a:p>
          <a:p>
            <a:pPr marL="892364" marR="0" lvl="0" indent="0" algn="l" defTabSz="914400" rtl="0" eaLnBrk="1" fontAlgn="auto" latinLnBrk="0" hangingPunct="1">
              <a:lnSpc>
                <a:spcPct val="100000"/>
              </a:lnSpc>
              <a:spcBef>
                <a:spcPts val="287"/>
              </a:spcBef>
              <a:spcAft>
                <a:spcPts val="0"/>
              </a:spcAft>
              <a:buClrTx/>
              <a:buSzTx/>
              <a:buFontTx/>
              <a:buNone/>
              <a:tabLst/>
              <a:defRPr/>
            </a:pPr>
            <a:r>
              <a:rPr kumimoji="0" sz="1600" b="0" i="0" u="none" strike="noStrike" kern="1200" cap="none" spc="-27" normalizeH="0" baseline="0" noProof="0" dirty="0">
                <a:ln>
                  <a:noFill/>
                </a:ln>
                <a:solidFill>
                  <a:srgbClr val="666666"/>
                </a:solidFill>
                <a:effectLst/>
                <a:uLnTx/>
                <a:uFillTx/>
                <a:latin typeface="Arial Unicode MS"/>
                <a:ea typeface="+mn-ea"/>
                <a:cs typeface="Arial Unicode MS"/>
              </a:rPr>
              <a:t>Worsening</a:t>
            </a:r>
            <a:r>
              <a:rPr kumimoji="0" sz="1600" b="0" i="0" u="none" strike="noStrike" kern="1200" cap="none" spc="-53" normalizeH="0" baseline="0" noProof="0" dirty="0">
                <a:ln>
                  <a:noFill/>
                </a:ln>
                <a:solidFill>
                  <a:srgbClr val="666666"/>
                </a:solidFill>
                <a:effectLst/>
                <a:uLnTx/>
                <a:uFillTx/>
                <a:latin typeface="Arial Unicode MS"/>
                <a:ea typeface="+mn-ea"/>
                <a:cs typeface="Arial Unicode MS"/>
              </a:rPr>
              <a:t> </a:t>
            </a:r>
            <a:r>
              <a:rPr kumimoji="0" sz="1600" b="0" i="0" u="none" strike="noStrike" kern="1200" cap="none" spc="0" normalizeH="0" baseline="0" noProof="0" dirty="0">
                <a:ln>
                  <a:noFill/>
                </a:ln>
                <a:solidFill>
                  <a:srgbClr val="666666"/>
                </a:solidFill>
                <a:effectLst/>
                <a:uLnTx/>
                <a:uFillTx/>
                <a:latin typeface="Arial Unicode MS"/>
                <a:ea typeface="+mn-ea"/>
                <a:cs typeface="Arial Unicode MS"/>
              </a:rPr>
              <a:t>score</a:t>
            </a:r>
            <a:r>
              <a:rPr kumimoji="0" sz="1600" b="0" i="0" u="none" strike="noStrike" kern="1200" cap="none" spc="-53" normalizeH="0" baseline="0" noProof="0" dirty="0">
                <a:ln>
                  <a:noFill/>
                </a:ln>
                <a:solidFill>
                  <a:srgbClr val="666666"/>
                </a:solidFill>
                <a:effectLst/>
                <a:uLnTx/>
                <a:uFillTx/>
                <a:latin typeface="Arial Unicode MS"/>
                <a:ea typeface="+mn-ea"/>
                <a:cs typeface="Arial Unicode MS"/>
              </a:rPr>
              <a:t> </a:t>
            </a:r>
            <a:r>
              <a:rPr kumimoji="0" sz="1600" b="0" i="0" u="none" strike="noStrike" kern="1200" cap="none" spc="0" normalizeH="0" baseline="0" noProof="0" dirty="0">
                <a:ln>
                  <a:noFill/>
                </a:ln>
                <a:solidFill>
                  <a:srgbClr val="666666"/>
                </a:solidFill>
                <a:effectLst/>
                <a:uLnTx/>
                <a:uFillTx/>
                <a:latin typeface="Arial Unicode MS"/>
                <a:ea typeface="+mn-ea"/>
                <a:cs typeface="Arial Unicode MS"/>
              </a:rPr>
              <a:t>on</a:t>
            </a:r>
            <a:r>
              <a:rPr kumimoji="0" sz="1600" b="0" i="0" u="none" strike="noStrike" kern="1200" cap="none" spc="-53" normalizeH="0" baseline="0" noProof="0" dirty="0">
                <a:ln>
                  <a:noFill/>
                </a:ln>
                <a:solidFill>
                  <a:srgbClr val="666666"/>
                </a:solidFill>
                <a:effectLst/>
                <a:uLnTx/>
                <a:uFillTx/>
                <a:latin typeface="Arial Unicode MS"/>
                <a:ea typeface="+mn-ea"/>
                <a:cs typeface="Arial Unicode MS"/>
              </a:rPr>
              <a:t> </a:t>
            </a:r>
            <a:r>
              <a:rPr kumimoji="0" sz="1600" b="0" i="0" u="none" strike="noStrike" kern="1200" cap="none" spc="-40" normalizeH="0" baseline="0" noProof="0" dirty="0">
                <a:ln>
                  <a:noFill/>
                </a:ln>
                <a:solidFill>
                  <a:srgbClr val="666666"/>
                </a:solidFill>
                <a:effectLst/>
                <a:uLnTx/>
                <a:uFillTx/>
                <a:latin typeface="Arial Unicode MS"/>
                <a:ea typeface="+mn-ea"/>
                <a:cs typeface="Arial Unicode MS"/>
              </a:rPr>
              <a:t>PHQ-</a:t>
            </a:r>
            <a:r>
              <a:rPr kumimoji="0" sz="1600" b="0" i="0" u="none" strike="noStrike" kern="1200" cap="none" spc="0" normalizeH="0" baseline="0" noProof="0" dirty="0">
                <a:ln>
                  <a:noFill/>
                </a:ln>
                <a:solidFill>
                  <a:srgbClr val="666666"/>
                </a:solidFill>
                <a:effectLst/>
                <a:uLnTx/>
                <a:uFillTx/>
                <a:latin typeface="Arial Unicode MS"/>
                <a:ea typeface="+mn-ea"/>
                <a:cs typeface="Arial Unicode MS"/>
              </a:rPr>
              <a:t>9</a:t>
            </a:r>
            <a:r>
              <a:rPr kumimoji="0" sz="1600" b="0" i="0" u="none" strike="noStrike" kern="1200" cap="none" spc="-47" normalizeH="0" baseline="0" noProof="0" dirty="0">
                <a:ln>
                  <a:noFill/>
                </a:ln>
                <a:solidFill>
                  <a:srgbClr val="666666"/>
                </a:solidFill>
                <a:effectLst/>
                <a:uLnTx/>
                <a:uFillTx/>
                <a:latin typeface="Arial Unicode MS"/>
                <a:ea typeface="+mn-ea"/>
                <a:cs typeface="Arial Unicode MS"/>
              </a:rPr>
              <a:t> </a:t>
            </a:r>
            <a:r>
              <a:rPr kumimoji="0" sz="1600" b="0" i="0" u="none" strike="noStrike" kern="1200" cap="none" spc="-13" normalizeH="0" baseline="0" noProof="0" dirty="0">
                <a:ln>
                  <a:noFill/>
                </a:ln>
                <a:solidFill>
                  <a:srgbClr val="666666"/>
                </a:solidFill>
                <a:effectLst/>
                <a:uLnTx/>
                <a:uFillTx/>
                <a:latin typeface="Arial Unicode MS"/>
                <a:ea typeface="+mn-ea"/>
                <a:cs typeface="Arial Unicode MS"/>
              </a:rPr>
              <a:t>(depression</a:t>
            </a:r>
            <a:r>
              <a:rPr kumimoji="0" sz="1600" b="0" i="0" u="none" strike="noStrike" kern="1200" cap="none" spc="-53" normalizeH="0" baseline="0" noProof="0" dirty="0">
                <a:ln>
                  <a:noFill/>
                </a:ln>
                <a:solidFill>
                  <a:srgbClr val="666666"/>
                </a:solidFill>
                <a:effectLst/>
                <a:uLnTx/>
                <a:uFillTx/>
                <a:latin typeface="Arial Unicode MS"/>
                <a:ea typeface="+mn-ea"/>
                <a:cs typeface="Arial Unicode MS"/>
              </a:rPr>
              <a:t> </a:t>
            </a:r>
            <a:r>
              <a:rPr kumimoji="0" sz="1600" b="0" i="0" u="none" strike="noStrike" kern="1200" cap="none" spc="-13" normalizeH="0" baseline="0" noProof="0" dirty="0">
                <a:ln>
                  <a:noFill/>
                </a:ln>
                <a:solidFill>
                  <a:srgbClr val="666666"/>
                </a:solidFill>
                <a:effectLst/>
                <a:uLnTx/>
                <a:uFillTx/>
                <a:latin typeface="Arial Unicode MS"/>
                <a:ea typeface="+mn-ea"/>
                <a:cs typeface="Arial Unicode MS"/>
              </a:rPr>
              <a:t>assessment)</a:t>
            </a:r>
            <a:endParaRPr kumimoji="0" sz="1600" b="0" i="0" u="none" strike="noStrike" kern="1200" cap="none" spc="0" normalizeH="0" baseline="0" noProof="0">
              <a:ln>
                <a:noFill/>
              </a:ln>
              <a:solidFill>
                <a:prstClr val="black"/>
              </a:solidFill>
              <a:effectLst/>
              <a:uLnTx/>
              <a:uFillTx/>
              <a:latin typeface="Arial Unicode MS"/>
              <a:ea typeface="+mn-ea"/>
              <a:cs typeface="Arial Unicode MS"/>
            </a:endParaRPr>
          </a:p>
          <a:p>
            <a:pPr marL="0" marR="0" lvl="0" indent="0" algn="l" defTabSz="914400" rtl="0" eaLnBrk="1" fontAlgn="auto" latinLnBrk="0" hangingPunct="1">
              <a:lnSpc>
                <a:spcPct val="100000"/>
              </a:lnSpc>
              <a:spcBef>
                <a:spcPts val="47"/>
              </a:spcBef>
              <a:spcAft>
                <a:spcPts val="0"/>
              </a:spcAft>
              <a:buClrTx/>
              <a:buSzTx/>
              <a:buFontTx/>
              <a:buNone/>
              <a:tabLst/>
              <a:defRPr/>
            </a:pPr>
            <a:endParaRPr kumimoji="0" sz="1933" b="0" i="0" u="none" strike="noStrike" kern="1200" cap="none" spc="0" normalizeH="0" baseline="0" noProof="0">
              <a:ln>
                <a:noFill/>
              </a:ln>
              <a:solidFill>
                <a:prstClr val="black"/>
              </a:solidFill>
              <a:effectLst/>
              <a:uLnTx/>
              <a:uFillTx/>
              <a:latin typeface="Arial Unicode MS"/>
              <a:ea typeface="+mn-ea"/>
              <a:cs typeface="Arial Unicode MS"/>
            </a:endParaRPr>
          </a:p>
          <a:p>
            <a:pPr marL="0" marR="3643116" lvl="0" indent="0" algn="r" defTabSz="914400" rtl="0" eaLnBrk="1" fontAlgn="auto" latinLnBrk="0" hangingPunct="1">
              <a:lnSpc>
                <a:spcPct val="100000"/>
              </a:lnSpc>
              <a:spcBef>
                <a:spcPts val="0"/>
              </a:spcBef>
              <a:spcAft>
                <a:spcPts val="0"/>
              </a:spcAft>
              <a:buClrTx/>
              <a:buSzTx/>
              <a:buFontTx/>
              <a:buNone/>
              <a:tabLst/>
              <a:defRPr/>
            </a:pPr>
            <a:r>
              <a:rPr kumimoji="0" sz="1600" b="1" i="0" u="none" strike="noStrike" kern="1200" cap="none" spc="-13" normalizeH="0" baseline="0" noProof="0" dirty="0">
                <a:ln>
                  <a:noFill/>
                </a:ln>
                <a:solidFill>
                  <a:srgbClr val="4CB6AB"/>
                </a:solidFill>
                <a:effectLst/>
                <a:uLnTx/>
                <a:uFillTx/>
                <a:latin typeface="Helvetica Neue"/>
                <a:ea typeface="+mn-ea"/>
                <a:cs typeface="Helvetica Neue"/>
              </a:rPr>
              <a:t>Determined:</a:t>
            </a:r>
            <a:endParaRPr kumimoji="0" sz="1600" b="0" i="0" u="none" strike="noStrike" kern="1200" cap="none" spc="0" normalizeH="0" baseline="0" noProof="0">
              <a:ln>
                <a:noFill/>
              </a:ln>
              <a:solidFill>
                <a:prstClr val="black"/>
              </a:solidFill>
              <a:effectLst/>
              <a:uLnTx/>
              <a:uFillTx/>
              <a:latin typeface="Helvetica Neue"/>
              <a:ea typeface="+mn-ea"/>
              <a:cs typeface="Helvetica Neue"/>
            </a:endParaRPr>
          </a:p>
          <a:p>
            <a:pPr marL="2054809" marR="0" lvl="0" indent="0" algn="l" defTabSz="914400" rtl="0" eaLnBrk="1" fontAlgn="auto" latinLnBrk="0" hangingPunct="1">
              <a:lnSpc>
                <a:spcPct val="100000"/>
              </a:lnSpc>
              <a:spcBef>
                <a:spcPts val="287"/>
              </a:spcBef>
              <a:spcAft>
                <a:spcPts val="0"/>
              </a:spcAft>
              <a:buClrTx/>
              <a:buSzTx/>
              <a:buFontTx/>
              <a:buNone/>
              <a:tabLst/>
              <a:defRPr/>
            </a:pPr>
            <a:r>
              <a:rPr kumimoji="0" sz="1600" b="0" i="0" u="none" strike="noStrike" kern="1200" cap="none" spc="0" normalizeH="0" baseline="0" noProof="0" dirty="0">
                <a:ln>
                  <a:noFill/>
                </a:ln>
                <a:solidFill>
                  <a:srgbClr val="666666"/>
                </a:solidFill>
                <a:effectLst/>
                <a:uLnTx/>
                <a:uFillTx/>
                <a:latin typeface="Arial Unicode MS"/>
                <a:ea typeface="+mn-ea"/>
                <a:cs typeface="Arial Unicode MS"/>
              </a:rPr>
              <a:t>NeuroFlow</a:t>
            </a:r>
            <a:r>
              <a:rPr kumimoji="0" sz="1600" b="0" i="0" u="none" strike="noStrike" kern="1200" cap="none" spc="-53" normalizeH="0" baseline="0" noProof="0" dirty="0">
                <a:ln>
                  <a:noFill/>
                </a:ln>
                <a:solidFill>
                  <a:srgbClr val="666666"/>
                </a:solidFill>
                <a:effectLst/>
                <a:uLnTx/>
                <a:uFillTx/>
                <a:latin typeface="Arial Unicode MS"/>
                <a:ea typeface="+mn-ea"/>
                <a:cs typeface="Arial Unicode MS"/>
              </a:rPr>
              <a:t> </a:t>
            </a:r>
            <a:r>
              <a:rPr kumimoji="0" sz="1600" b="0" i="0" u="none" strike="noStrike" kern="1200" cap="none" spc="0" normalizeH="0" baseline="0" noProof="0" dirty="0">
                <a:ln>
                  <a:noFill/>
                </a:ln>
                <a:solidFill>
                  <a:srgbClr val="666666"/>
                </a:solidFill>
                <a:effectLst/>
                <a:uLnTx/>
                <a:uFillTx/>
                <a:latin typeface="Arial Unicode MS"/>
                <a:ea typeface="+mn-ea"/>
                <a:cs typeface="Arial Unicode MS"/>
              </a:rPr>
              <a:t>provides</a:t>
            </a:r>
            <a:r>
              <a:rPr kumimoji="0" sz="1600" b="0" i="0" u="none" strike="noStrike" kern="1200" cap="none" spc="-47" normalizeH="0" baseline="0" noProof="0" dirty="0">
                <a:ln>
                  <a:noFill/>
                </a:ln>
                <a:solidFill>
                  <a:srgbClr val="666666"/>
                </a:solidFill>
                <a:effectLst/>
                <a:uLnTx/>
                <a:uFillTx/>
                <a:latin typeface="Arial Unicode MS"/>
                <a:ea typeface="+mn-ea"/>
                <a:cs typeface="Arial Unicode MS"/>
              </a:rPr>
              <a:t> </a:t>
            </a:r>
            <a:r>
              <a:rPr kumimoji="0" sz="1600" b="0" i="0" u="none" strike="noStrike" kern="1200" cap="none" spc="0" normalizeH="0" baseline="0" noProof="0" dirty="0">
                <a:ln>
                  <a:noFill/>
                </a:ln>
                <a:solidFill>
                  <a:srgbClr val="666666"/>
                </a:solidFill>
                <a:effectLst/>
                <a:uLnTx/>
                <a:uFillTx/>
                <a:latin typeface="Arial Unicode MS"/>
                <a:ea typeface="+mn-ea"/>
                <a:cs typeface="Arial Unicode MS"/>
              </a:rPr>
              <a:t>an</a:t>
            </a:r>
            <a:r>
              <a:rPr kumimoji="0" sz="1600" b="0" i="0" u="none" strike="noStrike" kern="1200" cap="none" spc="-53" normalizeH="0" baseline="0" noProof="0" dirty="0">
                <a:ln>
                  <a:noFill/>
                </a:ln>
                <a:solidFill>
                  <a:srgbClr val="666666"/>
                </a:solidFill>
                <a:effectLst/>
                <a:uLnTx/>
                <a:uFillTx/>
                <a:latin typeface="Arial Unicode MS"/>
                <a:ea typeface="+mn-ea"/>
                <a:cs typeface="Arial Unicode MS"/>
              </a:rPr>
              <a:t> </a:t>
            </a:r>
            <a:r>
              <a:rPr kumimoji="0" sz="1600" b="0" i="0" u="none" strike="noStrike" kern="1200" cap="none" spc="0" normalizeH="0" baseline="0" noProof="0" dirty="0">
                <a:ln>
                  <a:noFill/>
                </a:ln>
                <a:solidFill>
                  <a:srgbClr val="666666"/>
                </a:solidFill>
                <a:effectLst/>
                <a:uLnTx/>
                <a:uFillTx/>
                <a:latin typeface="Arial Unicode MS"/>
                <a:ea typeface="+mn-ea"/>
                <a:cs typeface="Arial Unicode MS"/>
              </a:rPr>
              <a:t>“at-risk”</a:t>
            </a:r>
            <a:r>
              <a:rPr kumimoji="0" sz="1600" b="0" i="0" u="none" strike="noStrike" kern="1200" cap="none" spc="-47" normalizeH="0" baseline="0" noProof="0" dirty="0">
                <a:ln>
                  <a:noFill/>
                </a:ln>
                <a:solidFill>
                  <a:srgbClr val="666666"/>
                </a:solidFill>
                <a:effectLst/>
                <a:uLnTx/>
                <a:uFillTx/>
                <a:latin typeface="Arial Unicode MS"/>
                <a:ea typeface="+mn-ea"/>
                <a:cs typeface="Arial Unicode MS"/>
              </a:rPr>
              <a:t> </a:t>
            </a:r>
            <a:r>
              <a:rPr kumimoji="0" sz="1600" b="0" i="0" u="none" strike="noStrike" kern="1200" cap="none" spc="0" normalizeH="0" baseline="0" noProof="0" dirty="0">
                <a:ln>
                  <a:noFill/>
                </a:ln>
                <a:solidFill>
                  <a:srgbClr val="666666"/>
                </a:solidFill>
                <a:effectLst/>
                <a:uLnTx/>
                <a:uFillTx/>
                <a:latin typeface="Arial Unicode MS"/>
                <a:ea typeface="+mn-ea"/>
                <a:cs typeface="Arial Unicode MS"/>
              </a:rPr>
              <a:t>alert</a:t>
            </a:r>
            <a:r>
              <a:rPr kumimoji="0" sz="1600" b="0" i="0" u="none" strike="noStrike" kern="1200" cap="none" spc="-47" normalizeH="0" baseline="0" noProof="0" dirty="0">
                <a:ln>
                  <a:noFill/>
                </a:ln>
                <a:solidFill>
                  <a:srgbClr val="666666"/>
                </a:solidFill>
                <a:effectLst/>
                <a:uLnTx/>
                <a:uFillTx/>
                <a:latin typeface="Arial Unicode MS"/>
                <a:ea typeface="+mn-ea"/>
                <a:cs typeface="Arial Unicode MS"/>
              </a:rPr>
              <a:t> </a:t>
            </a:r>
            <a:r>
              <a:rPr kumimoji="0" sz="1600" b="0" i="0" u="none" strike="noStrike" kern="1200" cap="none" spc="0" normalizeH="0" baseline="0" noProof="0" dirty="0">
                <a:ln>
                  <a:noFill/>
                </a:ln>
                <a:solidFill>
                  <a:srgbClr val="666666"/>
                </a:solidFill>
                <a:effectLst/>
                <a:uLnTx/>
                <a:uFillTx/>
                <a:latin typeface="Arial Unicode MS"/>
                <a:ea typeface="+mn-ea"/>
                <a:cs typeface="Arial Unicode MS"/>
              </a:rPr>
              <a:t>to</a:t>
            </a:r>
            <a:r>
              <a:rPr kumimoji="0" sz="1600" b="0" i="0" u="none" strike="noStrike" kern="1200" cap="none" spc="-53" normalizeH="0" baseline="0" noProof="0" dirty="0">
                <a:ln>
                  <a:noFill/>
                </a:ln>
                <a:solidFill>
                  <a:srgbClr val="666666"/>
                </a:solidFill>
                <a:effectLst/>
                <a:uLnTx/>
                <a:uFillTx/>
                <a:latin typeface="Arial Unicode MS"/>
                <a:ea typeface="+mn-ea"/>
                <a:cs typeface="Arial Unicode MS"/>
              </a:rPr>
              <a:t> </a:t>
            </a:r>
            <a:r>
              <a:rPr kumimoji="0" sz="1600" b="0" i="0" u="none" strike="noStrike" kern="1200" cap="none" spc="0" normalizeH="0" baseline="0" noProof="0" dirty="0">
                <a:ln>
                  <a:noFill/>
                </a:ln>
                <a:solidFill>
                  <a:srgbClr val="666666"/>
                </a:solidFill>
                <a:effectLst/>
                <a:uLnTx/>
                <a:uFillTx/>
                <a:latin typeface="Arial Unicode MS"/>
                <a:ea typeface="+mn-ea"/>
                <a:cs typeface="Arial Unicode MS"/>
              </a:rPr>
              <a:t>the</a:t>
            </a:r>
            <a:r>
              <a:rPr kumimoji="0" sz="1600" b="0" i="0" u="none" strike="noStrike" kern="1200" cap="none" spc="-47" normalizeH="0" baseline="0" noProof="0" dirty="0">
                <a:ln>
                  <a:noFill/>
                </a:ln>
                <a:solidFill>
                  <a:srgbClr val="666666"/>
                </a:solidFill>
                <a:effectLst/>
                <a:uLnTx/>
                <a:uFillTx/>
                <a:latin typeface="Arial Unicode MS"/>
                <a:ea typeface="+mn-ea"/>
                <a:cs typeface="Arial Unicode MS"/>
              </a:rPr>
              <a:t> </a:t>
            </a:r>
            <a:r>
              <a:rPr kumimoji="0" sz="1600" b="0" i="0" u="none" strike="noStrike" kern="1200" cap="none" spc="0" normalizeH="0" baseline="0" noProof="0" dirty="0">
                <a:ln>
                  <a:noFill/>
                </a:ln>
                <a:solidFill>
                  <a:srgbClr val="666666"/>
                </a:solidFill>
                <a:effectLst/>
                <a:uLnTx/>
                <a:uFillTx/>
                <a:latin typeface="Arial Unicode MS"/>
                <a:ea typeface="+mn-ea"/>
                <a:cs typeface="Arial Unicode MS"/>
              </a:rPr>
              <a:t>care</a:t>
            </a:r>
            <a:r>
              <a:rPr kumimoji="0" sz="1600" b="0" i="0" u="none" strike="noStrike" kern="1200" cap="none" spc="-47" normalizeH="0" baseline="0" noProof="0" dirty="0">
                <a:ln>
                  <a:noFill/>
                </a:ln>
                <a:solidFill>
                  <a:srgbClr val="666666"/>
                </a:solidFill>
                <a:effectLst/>
                <a:uLnTx/>
                <a:uFillTx/>
                <a:latin typeface="Arial Unicode MS"/>
                <a:ea typeface="+mn-ea"/>
                <a:cs typeface="Arial Unicode MS"/>
              </a:rPr>
              <a:t> </a:t>
            </a:r>
            <a:r>
              <a:rPr kumimoji="0" sz="1600" b="0" i="0" u="none" strike="noStrike" kern="1200" cap="none" spc="-27" normalizeH="0" baseline="0" noProof="0" dirty="0">
                <a:ln>
                  <a:noFill/>
                </a:ln>
                <a:solidFill>
                  <a:srgbClr val="666666"/>
                </a:solidFill>
                <a:effectLst/>
                <a:uLnTx/>
                <a:uFillTx/>
                <a:latin typeface="Arial Unicode MS"/>
                <a:ea typeface="+mn-ea"/>
                <a:cs typeface="Arial Unicode MS"/>
              </a:rPr>
              <a:t>team</a:t>
            </a:r>
            <a:endParaRPr kumimoji="0" sz="1600" b="0" i="0" u="none" strike="noStrike" kern="1200" cap="none" spc="0" normalizeH="0" baseline="0" noProof="0">
              <a:ln>
                <a:noFill/>
              </a:ln>
              <a:solidFill>
                <a:prstClr val="black"/>
              </a:solidFill>
              <a:effectLst/>
              <a:uLnTx/>
              <a:uFillTx/>
              <a:latin typeface="Arial Unicode MS"/>
              <a:ea typeface="+mn-ea"/>
              <a:cs typeface="Arial Unicode MS"/>
            </a:endParaRPr>
          </a:p>
        </p:txBody>
      </p:sp>
      <p:grpSp>
        <p:nvGrpSpPr>
          <p:cNvPr id="26" name="object 26"/>
          <p:cNvGrpSpPr/>
          <p:nvPr/>
        </p:nvGrpSpPr>
        <p:grpSpPr>
          <a:xfrm>
            <a:off x="0" y="1241299"/>
            <a:ext cx="3334173" cy="2922693"/>
            <a:chOff x="0" y="930974"/>
            <a:chExt cx="2500630" cy="2192020"/>
          </a:xfrm>
        </p:grpSpPr>
        <p:sp>
          <p:nvSpPr>
            <p:cNvPr id="27" name="object 27"/>
            <p:cNvSpPr/>
            <p:nvPr/>
          </p:nvSpPr>
          <p:spPr>
            <a:xfrm>
              <a:off x="138409" y="2443321"/>
              <a:ext cx="665480" cy="665480"/>
            </a:xfrm>
            <a:custGeom>
              <a:avLst/>
              <a:gdLst/>
              <a:ahLst/>
              <a:cxnLst/>
              <a:rect l="l" t="t" r="r" b="b"/>
              <a:pathLst>
                <a:path w="665480" h="665480">
                  <a:moveTo>
                    <a:pt x="332549" y="665099"/>
                  </a:moveTo>
                  <a:lnTo>
                    <a:pt x="283408" y="661494"/>
                  </a:lnTo>
                  <a:lnTo>
                    <a:pt x="236505" y="651020"/>
                  </a:lnTo>
                  <a:lnTo>
                    <a:pt x="192355" y="634191"/>
                  </a:lnTo>
                  <a:lnTo>
                    <a:pt x="151473" y="611524"/>
                  </a:lnTo>
                  <a:lnTo>
                    <a:pt x="114372" y="583531"/>
                  </a:lnTo>
                  <a:lnTo>
                    <a:pt x="81568" y="550727"/>
                  </a:lnTo>
                  <a:lnTo>
                    <a:pt x="53575" y="513626"/>
                  </a:lnTo>
                  <a:lnTo>
                    <a:pt x="30908" y="472744"/>
                  </a:lnTo>
                  <a:lnTo>
                    <a:pt x="14079" y="428594"/>
                  </a:lnTo>
                  <a:lnTo>
                    <a:pt x="3605" y="381691"/>
                  </a:lnTo>
                  <a:lnTo>
                    <a:pt x="0" y="332549"/>
                  </a:lnTo>
                  <a:lnTo>
                    <a:pt x="3605" y="283408"/>
                  </a:lnTo>
                  <a:lnTo>
                    <a:pt x="14079" y="236505"/>
                  </a:lnTo>
                  <a:lnTo>
                    <a:pt x="30908" y="192355"/>
                  </a:lnTo>
                  <a:lnTo>
                    <a:pt x="53575" y="151473"/>
                  </a:lnTo>
                  <a:lnTo>
                    <a:pt x="81568" y="114372"/>
                  </a:lnTo>
                  <a:lnTo>
                    <a:pt x="114372" y="81568"/>
                  </a:lnTo>
                  <a:lnTo>
                    <a:pt x="151473" y="53575"/>
                  </a:lnTo>
                  <a:lnTo>
                    <a:pt x="192355" y="30908"/>
                  </a:lnTo>
                  <a:lnTo>
                    <a:pt x="236505" y="14079"/>
                  </a:lnTo>
                  <a:lnTo>
                    <a:pt x="283408" y="3605"/>
                  </a:lnTo>
                  <a:lnTo>
                    <a:pt x="332549" y="0"/>
                  </a:lnTo>
                  <a:lnTo>
                    <a:pt x="384886" y="4142"/>
                  </a:lnTo>
                  <a:lnTo>
                    <a:pt x="435462" y="16324"/>
                  </a:lnTo>
                  <a:lnTo>
                    <a:pt x="483385" y="36174"/>
                  </a:lnTo>
                  <a:lnTo>
                    <a:pt x="527761" y="63323"/>
                  </a:lnTo>
                  <a:lnTo>
                    <a:pt x="567698" y="97401"/>
                  </a:lnTo>
                  <a:lnTo>
                    <a:pt x="601776" y="137338"/>
                  </a:lnTo>
                  <a:lnTo>
                    <a:pt x="628925" y="181714"/>
                  </a:lnTo>
                  <a:lnTo>
                    <a:pt x="648775" y="229637"/>
                  </a:lnTo>
                  <a:lnTo>
                    <a:pt x="660957" y="280213"/>
                  </a:lnTo>
                  <a:lnTo>
                    <a:pt x="665099" y="332549"/>
                  </a:lnTo>
                  <a:lnTo>
                    <a:pt x="661494" y="381691"/>
                  </a:lnTo>
                  <a:lnTo>
                    <a:pt x="651020" y="428594"/>
                  </a:lnTo>
                  <a:lnTo>
                    <a:pt x="634191" y="472744"/>
                  </a:lnTo>
                  <a:lnTo>
                    <a:pt x="611524" y="513626"/>
                  </a:lnTo>
                  <a:lnTo>
                    <a:pt x="583531" y="550727"/>
                  </a:lnTo>
                  <a:lnTo>
                    <a:pt x="550727" y="583531"/>
                  </a:lnTo>
                  <a:lnTo>
                    <a:pt x="513626" y="611524"/>
                  </a:lnTo>
                  <a:lnTo>
                    <a:pt x="472744" y="634191"/>
                  </a:lnTo>
                  <a:lnTo>
                    <a:pt x="428594" y="651020"/>
                  </a:lnTo>
                  <a:lnTo>
                    <a:pt x="381691" y="661494"/>
                  </a:lnTo>
                  <a:lnTo>
                    <a:pt x="332549" y="665099"/>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object 28"/>
            <p:cNvSpPr/>
            <p:nvPr/>
          </p:nvSpPr>
          <p:spPr>
            <a:xfrm>
              <a:off x="138409" y="2443321"/>
              <a:ext cx="665480" cy="665480"/>
            </a:xfrm>
            <a:custGeom>
              <a:avLst/>
              <a:gdLst/>
              <a:ahLst/>
              <a:cxnLst/>
              <a:rect l="l" t="t" r="r" b="b"/>
              <a:pathLst>
                <a:path w="665480" h="665480">
                  <a:moveTo>
                    <a:pt x="0" y="332549"/>
                  </a:moveTo>
                  <a:lnTo>
                    <a:pt x="3605" y="283408"/>
                  </a:lnTo>
                  <a:lnTo>
                    <a:pt x="14079" y="236505"/>
                  </a:lnTo>
                  <a:lnTo>
                    <a:pt x="30908" y="192355"/>
                  </a:lnTo>
                  <a:lnTo>
                    <a:pt x="53575" y="151473"/>
                  </a:lnTo>
                  <a:lnTo>
                    <a:pt x="81568" y="114372"/>
                  </a:lnTo>
                  <a:lnTo>
                    <a:pt x="114372" y="81568"/>
                  </a:lnTo>
                  <a:lnTo>
                    <a:pt x="151473" y="53575"/>
                  </a:lnTo>
                  <a:lnTo>
                    <a:pt x="192355" y="30908"/>
                  </a:lnTo>
                  <a:lnTo>
                    <a:pt x="236505" y="14079"/>
                  </a:lnTo>
                  <a:lnTo>
                    <a:pt x="283408" y="3605"/>
                  </a:lnTo>
                  <a:lnTo>
                    <a:pt x="332549" y="0"/>
                  </a:lnTo>
                  <a:lnTo>
                    <a:pt x="384886" y="4142"/>
                  </a:lnTo>
                  <a:lnTo>
                    <a:pt x="435462" y="16324"/>
                  </a:lnTo>
                  <a:lnTo>
                    <a:pt x="483385" y="36174"/>
                  </a:lnTo>
                  <a:lnTo>
                    <a:pt x="527761" y="63323"/>
                  </a:lnTo>
                  <a:lnTo>
                    <a:pt x="567698" y="97401"/>
                  </a:lnTo>
                  <a:lnTo>
                    <a:pt x="601776" y="137338"/>
                  </a:lnTo>
                  <a:lnTo>
                    <a:pt x="628925" y="181714"/>
                  </a:lnTo>
                  <a:lnTo>
                    <a:pt x="648775" y="229637"/>
                  </a:lnTo>
                  <a:lnTo>
                    <a:pt x="660957" y="280213"/>
                  </a:lnTo>
                  <a:lnTo>
                    <a:pt x="665099" y="332549"/>
                  </a:lnTo>
                  <a:lnTo>
                    <a:pt x="661494" y="381691"/>
                  </a:lnTo>
                  <a:lnTo>
                    <a:pt x="651020" y="428594"/>
                  </a:lnTo>
                  <a:lnTo>
                    <a:pt x="634191" y="472744"/>
                  </a:lnTo>
                  <a:lnTo>
                    <a:pt x="611524" y="513626"/>
                  </a:lnTo>
                  <a:lnTo>
                    <a:pt x="583531" y="550727"/>
                  </a:lnTo>
                  <a:lnTo>
                    <a:pt x="550727" y="583531"/>
                  </a:lnTo>
                  <a:lnTo>
                    <a:pt x="513626" y="611524"/>
                  </a:lnTo>
                  <a:lnTo>
                    <a:pt x="472744" y="634191"/>
                  </a:lnTo>
                  <a:lnTo>
                    <a:pt x="428594" y="651020"/>
                  </a:lnTo>
                  <a:lnTo>
                    <a:pt x="381691" y="661494"/>
                  </a:lnTo>
                  <a:lnTo>
                    <a:pt x="332549" y="665099"/>
                  </a:lnTo>
                  <a:lnTo>
                    <a:pt x="283408" y="661494"/>
                  </a:lnTo>
                  <a:lnTo>
                    <a:pt x="236505" y="651020"/>
                  </a:lnTo>
                  <a:lnTo>
                    <a:pt x="192355" y="634191"/>
                  </a:lnTo>
                  <a:lnTo>
                    <a:pt x="151473" y="611524"/>
                  </a:lnTo>
                  <a:lnTo>
                    <a:pt x="114372" y="583531"/>
                  </a:lnTo>
                  <a:lnTo>
                    <a:pt x="81568" y="550727"/>
                  </a:lnTo>
                  <a:lnTo>
                    <a:pt x="53575" y="513626"/>
                  </a:lnTo>
                  <a:lnTo>
                    <a:pt x="30908" y="472744"/>
                  </a:lnTo>
                  <a:lnTo>
                    <a:pt x="14079" y="428594"/>
                  </a:lnTo>
                  <a:lnTo>
                    <a:pt x="3605" y="381691"/>
                  </a:lnTo>
                  <a:lnTo>
                    <a:pt x="0" y="332549"/>
                  </a:lnTo>
                  <a:close/>
                </a:path>
              </a:pathLst>
            </a:custGeom>
            <a:ln w="28574">
              <a:solidFill>
                <a:srgbClr val="0071D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9" name="object 29"/>
            <p:cNvPicPr/>
            <p:nvPr/>
          </p:nvPicPr>
          <p:blipFill>
            <a:blip r:embed="rId5" cstate="print"/>
            <a:stretch>
              <a:fillRect/>
            </a:stretch>
          </p:blipFill>
          <p:spPr>
            <a:xfrm>
              <a:off x="221488" y="2579096"/>
              <a:ext cx="513347" cy="393562"/>
            </a:xfrm>
            <a:prstGeom prst="rect">
              <a:avLst/>
            </a:prstGeom>
          </p:spPr>
        </p:pic>
        <p:sp>
          <p:nvSpPr>
            <p:cNvPr id="30" name="object 30"/>
            <p:cNvSpPr/>
            <p:nvPr/>
          </p:nvSpPr>
          <p:spPr>
            <a:xfrm>
              <a:off x="0" y="930974"/>
              <a:ext cx="2500630" cy="1837055"/>
            </a:xfrm>
            <a:custGeom>
              <a:avLst/>
              <a:gdLst/>
              <a:ahLst/>
              <a:cxnLst/>
              <a:rect l="l" t="t" r="r" b="b"/>
              <a:pathLst>
                <a:path w="2500630" h="1837055">
                  <a:moveTo>
                    <a:pt x="2500499" y="1836899"/>
                  </a:moveTo>
                  <a:lnTo>
                    <a:pt x="0" y="1836899"/>
                  </a:lnTo>
                  <a:lnTo>
                    <a:pt x="0" y="0"/>
                  </a:lnTo>
                  <a:lnTo>
                    <a:pt x="2500499" y="0"/>
                  </a:lnTo>
                  <a:lnTo>
                    <a:pt x="2500499" y="1836899"/>
                  </a:lnTo>
                  <a:close/>
                </a:path>
              </a:pathLst>
            </a:custGeom>
            <a:solidFill>
              <a:srgbClr val="F7A9AA">
                <a:alpha val="30729"/>
              </a:srgb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object 31"/>
            <p:cNvPicPr/>
            <p:nvPr/>
          </p:nvPicPr>
          <p:blipFill>
            <a:blip r:embed="rId6" cstate="print"/>
            <a:stretch>
              <a:fillRect/>
            </a:stretch>
          </p:blipFill>
          <p:spPr>
            <a:xfrm>
              <a:off x="710150" y="1067925"/>
              <a:ext cx="1387450" cy="1699949"/>
            </a:xfrm>
            <a:prstGeom prst="rect">
              <a:avLst/>
            </a:prstGeom>
          </p:spPr>
        </p:pic>
      </p:grpSp>
      <p:sp>
        <p:nvSpPr>
          <p:cNvPr id="34" name="Title 1">
            <a:extLst>
              <a:ext uri="{FF2B5EF4-FFF2-40B4-BE49-F238E27FC236}">
                <a16:creationId xmlns:a16="http://schemas.microsoft.com/office/drawing/2014/main" id="{214868EF-C373-162A-A2B8-68AB8746F44D}"/>
              </a:ext>
            </a:extLst>
          </p:cNvPr>
          <p:cNvSpPr txBox="1">
            <a:spLocks/>
          </p:cNvSpPr>
          <p:nvPr/>
        </p:nvSpPr>
        <p:spPr>
          <a:xfrm>
            <a:off x="1" y="-18659"/>
            <a:ext cx="12191999" cy="74624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500" b="1" i="1" u="none" strike="noStrike" kern="1200" cap="none" spc="0" normalizeH="0" baseline="0" noProof="0" dirty="0" err="1">
                <a:ln>
                  <a:noFill/>
                </a:ln>
                <a:solidFill>
                  <a:sysClr val="windowText" lastClr="000000"/>
                </a:solidFill>
                <a:effectLst/>
                <a:uLnTx/>
                <a:uFillTx/>
                <a:latin typeface="Calibri Light" panose="020F0302020204030204"/>
                <a:ea typeface="+mj-ea"/>
                <a:cs typeface="+mj-cs"/>
              </a:rPr>
              <a:t>Neuroflow</a:t>
            </a:r>
            <a:r>
              <a:rPr kumimoji="0" lang="en-US" sz="3500" b="1" i="1" u="none" strike="noStrike" kern="1200" cap="none" spc="0" normalizeH="0" baseline="0" noProof="0" dirty="0">
                <a:ln>
                  <a:noFill/>
                </a:ln>
                <a:solidFill>
                  <a:sysClr val="windowText" lastClr="000000"/>
                </a:solidFill>
                <a:effectLst/>
                <a:uLnTx/>
                <a:uFillTx/>
                <a:latin typeface="Calibri Light" panose="020F0302020204030204"/>
                <a:ea typeface="+mj-ea"/>
                <a:cs typeface="+mj-cs"/>
              </a:rPr>
              <a:t> App – Sample Patient Experience</a:t>
            </a:r>
          </a:p>
        </p:txBody>
      </p:sp>
      <p:cxnSp>
        <p:nvCxnSpPr>
          <p:cNvPr id="35" name="Straight Connector 34">
            <a:extLst>
              <a:ext uri="{FF2B5EF4-FFF2-40B4-BE49-F238E27FC236}">
                <a16:creationId xmlns:a16="http://schemas.microsoft.com/office/drawing/2014/main" id="{0E0EE517-40A7-758E-233E-C4794250B8B6}"/>
              </a:ext>
            </a:extLst>
          </p:cNvPr>
          <p:cNvCxnSpPr>
            <a:cxnSpLocks/>
          </p:cNvCxnSpPr>
          <p:nvPr/>
        </p:nvCxnSpPr>
        <p:spPr>
          <a:xfrm>
            <a:off x="322165" y="764113"/>
            <a:ext cx="11547670" cy="14377"/>
          </a:xfrm>
          <a:prstGeom prst="line">
            <a:avLst/>
          </a:prstGeom>
          <a:noFill/>
          <a:ln w="25400" cap="flat" cmpd="sng" algn="ctr">
            <a:solidFill>
              <a:srgbClr val="10206B"/>
            </a:solidFill>
            <a:prstDash val="solid"/>
            <a:miter lim="800000"/>
          </a:ln>
          <a:effectLst/>
        </p:spPr>
      </p:cxn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itle 1">
            <a:extLst>
              <a:ext uri="{FF2B5EF4-FFF2-40B4-BE49-F238E27FC236}">
                <a16:creationId xmlns:a16="http://schemas.microsoft.com/office/drawing/2014/main" id="{214868EF-C373-162A-A2B8-68AB8746F44D}"/>
              </a:ext>
            </a:extLst>
          </p:cNvPr>
          <p:cNvSpPr txBox="1">
            <a:spLocks/>
          </p:cNvSpPr>
          <p:nvPr/>
        </p:nvSpPr>
        <p:spPr>
          <a:xfrm>
            <a:off x="1" y="-18659"/>
            <a:ext cx="12191999" cy="74624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500" b="1" i="1" u="none" strike="noStrike" kern="1200" cap="none" spc="0" normalizeH="0" baseline="0" noProof="0" dirty="0" err="1">
                <a:ln>
                  <a:noFill/>
                </a:ln>
                <a:solidFill>
                  <a:sysClr val="windowText" lastClr="000000"/>
                </a:solidFill>
                <a:effectLst/>
                <a:uLnTx/>
                <a:uFillTx/>
                <a:latin typeface="Calibri Light" panose="020F0302020204030204"/>
                <a:ea typeface="+mj-ea"/>
                <a:cs typeface="+mj-cs"/>
              </a:rPr>
              <a:t>Neuroflow</a:t>
            </a:r>
            <a:r>
              <a:rPr kumimoji="0" lang="en-US" sz="3500" b="1" i="1" u="none" strike="noStrike" kern="1200" cap="none" spc="0" normalizeH="0" baseline="0" noProof="0" dirty="0">
                <a:ln>
                  <a:noFill/>
                </a:ln>
                <a:solidFill>
                  <a:sysClr val="windowText" lastClr="000000"/>
                </a:solidFill>
                <a:effectLst/>
                <a:uLnTx/>
                <a:uFillTx/>
                <a:latin typeface="Calibri Light" panose="020F0302020204030204"/>
                <a:ea typeface="+mj-ea"/>
                <a:cs typeface="+mj-cs"/>
              </a:rPr>
              <a:t>  at EHC, a phased pilot</a:t>
            </a:r>
          </a:p>
        </p:txBody>
      </p:sp>
      <p:cxnSp>
        <p:nvCxnSpPr>
          <p:cNvPr id="35" name="Straight Connector 34">
            <a:extLst>
              <a:ext uri="{FF2B5EF4-FFF2-40B4-BE49-F238E27FC236}">
                <a16:creationId xmlns:a16="http://schemas.microsoft.com/office/drawing/2014/main" id="{0E0EE517-40A7-758E-233E-C4794250B8B6}"/>
              </a:ext>
            </a:extLst>
          </p:cNvPr>
          <p:cNvCxnSpPr>
            <a:cxnSpLocks/>
          </p:cNvCxnSpPr>
          <p:nvPr/>
        </p:nvCxnSpPr>
        <p:spPr>
          <a:xfrm>
            <a:off x="322165" y="764113"/>
            <a:ext cx="11547670" cy="14377"/>
          </a:xfrm>
          <a:prstGeom prst="line">
            <a:avLst/>
          </a:prstGeom>
          <a:noFill/>
          <a:ln w="25400" cap="flat" cmpd="sng" algn="ctr">
            <a:solidFill>
              <a:srgbClr val="10206B"/>
            </a:solidFill>
            <a:prstDash val="solid"/>
            <a:miter lim="800000"/>
          </a:ln>
          <a:effectLst/>
        </p:spPr>
      </p:cxnSp>
      <p:sp>
        <p:nvSpPr>
          <p:cNvPr id="2" name="Title 1">
            <a:extLst>
              <a:ext uri="{FF2B5EF4-FFF2-40B4-BE49-F238E27FC236}">
                <a16:creationId xmlns:a16="http://schemas.microsoft.com/office/drawing/2014/main" id="{8E663E08-DC92-839E-544D-C5B28F124AA3}"/>
              </a:ext>
            </a:extLst>
          </p:cNvPr>
          <p:cNvSpPr txBox="1">
            <a:spLocks/>
          </p:cNvSpPr>
          <p:nvPr/>
        </p:nvSpPr>
        <p:spPr>
          <a:xfrm>
            <a:off x="322165" y="1741577"/>
            <a:ext cx="11547670" cy="365502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500" b="1" i="0" u="none" strike="noStrike" kern="1200" cap="none" spc="0" normalizeH="0" baseline="0" noProof="0" dirty="0">
                <a:ln>
                  <a:noFill/>
                </a:ln>
                <a:solidFill>
                  <a:sysClr val="windowText" lastClr="000000"/>
                </a:solidFill>
                <a:effectLst/>
                <a:uLnTx/>
                <a:uFillTx/>
                <a:latin typeface="Calibri Light" panose="020F0302020204030204"/>
                <a:ea typeface="+mj-ea"/>
                <a:cs typeface="+mj-cs"/>
              </a:rPr>
              <a:t>PHASE 1: </a:t>
            </a:r>
            <a:r>
              <a:rPr kumimoji="0" lang="en-US" sz="2500" b="0" i="1" u="none" strike="noStrike" kern="1200" cap="none" spc="0" normalizeH="0" baseline="0" noProof="0" dirty="0">
                <a:ln>
                  <a:noFill/>
                </a:ln>
                <a:solidFill>
                  <a:sysClr val="windowText" lastClr="000000"/>
                </a:solidFill>
                <a:effectLst/>
                <a:uLnTx/>
                <a:uFillTx/>
                <a:latin typeface="Calibri Light" panose="020F0302020204030204"/>
                <a:ea typeface="+mj-ea"/>
                <a:cs typeface="+mj-cs"/>
              </a:rPr>
              <a:t>Implementation feasibility pilot, Emory at Midtown Primary Care</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2500" b="1" i="1" u="none" strike="noStrike" kern="1200" cap="none" spc="0" normalizeH="0" baseline="0" noProof="0" dirty="0">
              <a:ln>
                <a:noFill/>
              </a:ln>
              <a:solidFill>
                <a:sysClr val="windowText" lastClr="000000"/>
              </a:solidFill>
              <a:effectLst/>
              <a:uLnTx/>
              <a:uFillTx/>
              <a:latin typeface="Calibri Light" panose="020F0302020204030204"/>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500" b="1" i="1" u="none" strike="noStrike" kern="1200" cap="none" spc="0" normalizeH="0" baseline="0" noProof="0" dirty="0">
                <a:ln>
                  <a:noFill/>
                </a:ln>
                <a:solidFill>
                  <a:sysClr val="windowText" lastClr="000000"/>
                </a:solidFill>
                <a:effectLst/>
                <a:uLnTx/>
                <a:uFillTx/>
                <a:latin typeface="Calibri Light" panose="020F0302020204030204"/>
                <a:ea typeface="+mj-ea"/>
                <a:cs typeface="+mj-cs"/>
              </a:rPr>
              <a:t>Primary Outcome: </a:t>
            </a:r>
            <a:r>
              <a:rPr kumimoji="0" lang="en-US" sz="2500" b="0" i="1" u="none" strike="noStrike" kern="1200" cap="none" spc="0" normalizeH="0" baseline="0" noProof="0" dirty="0">
                <a:ln>
                  <a:noFill/>
                </a:ln>
                <a:solidFill>
                  <a:sysClr val="windowText" lastClr="000000"/>
                </a:solidFill>
                <a:effectLst/>
                <a:uLnTx/>
                <a:uFillTx/>
                <a:latin typeface="Calibri Light" panose="020F0302020204030204"/>
                <a:ea typeface="+mj-ea"/>
                <a:cs typeface="+mj-cs"/>
              </a:rPr>
              <a:t>Effectively enroll and engage 50 primary care patients referred for </a:t>
            </a:r>
            <a:r>
              <a:rPr kumimoji="0" lang="en-US" sz="2500" b="0" i="1" u="none" strike="noStrike" kern="1200" cap="none" spc="0" normalizeH="0" baseline="0" noProof="0" dirty="0" err="1">
                <a:ln>
                  <a:noFill/>
                </a:ln>
                <a:solidFill>
                  <a:sysClr val="windowText" lastClr="000000"/>
                </a:solidFill>
                <a:effectLst/>
                <a:uLnTx/>
                <a:uFillTx/>
                <a:latin typeface="Calibri Light" panose="020F0302020204030204"/>
                <a:ea typeface="+mj-ea"/>
                <a:cs typeface="+mj-cs"/>
              </a:rPr>
              <a:t>CoCM</a:t>
            </a:r>
            <a:r>
              <a:rPr kumimoji="0" lang="en-US" sz="2500" b="0" i="1" u="none" strike="noStrike" kern="1200" cap="none" spc="0" normalizeH="0" baseline="0" noProof="0" dirty="0">
                <a:ln>
                  <a:noFill/>
                </a:ln>
                <a:solidFill>
                  <a:sysClr val="windowText" lastClr="000000"/>
                </a:solidFill>
                <a:effectLst/>
                <a:uLnTx/>
                <a:uFillTx/>
                <a:latin typeface="Calibri Light" panose="020F0302020204030204"/>
                <a:ea typeface="+mj-ea"/>
                <a:cs typeface="+mj-cs"/>
              </a:rPr>
              <a:t> in </a:t>
            </a:r>
            <a:r>
              <a:rPr kumimoji="0" lang="en-US" sz="2500" b="0" i="1" u="none" strike="noStrike" kern="1200" cap="none" spc="0" normalizeH="0" baseline="0" noProof="0" dirty="0" err="1">
                <a:ln>
                  <a:noFill/>
                </a:ln>
                <a:solidFill>
                  <a:sysClr val="windowText" lastClr="000000"/>
                </a:solidFill>
                <a:effectLst/>
                <a:uLnTx/>
                <a:uFillTx/>
                <a:latin typeface="Calibri Light" panose="020F0302020204030204"/>
                <a:ea typeface="+mj-ea"/>
                <a:cs typeface="+mj-cs"/>
              </a:rPr>
              <a:t>NeuroFlow</a:t>
            </a:r>
            <a:r>
              <a:rPr kumimoji="0" lang="en-US" sz="2500" b="0" i="1" u="none" strike="noStrike" kern="1200" cap="none" spc="0" normalizeH="0" baseline="0" noProof="0" dirty="0">
                <a:ln>
                  <a:noFill/>
                </a:ln>
                <a:solidFill>
                  <a:sysClr val="windowText" lastClr="000000"/>
                </a:solidFill>
                <a:effectLst/>
                <a:uLnTx/>
                <a:uFillTx/>
                <a:latin typeface="Calibri Light" panose="020F0302020204030204"/>
                <a:ea typeface="+mj-ea"/>
                <a:cs typeface="+mj-cs"/>
              </a:rPr>
              <a:t> </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2500" b="0" i="1" u="none" strike="noStrike" kern="1200" cap="none" spc="0" normalizeH="0" baseline="0" noProof="0" dirty="0">
              <a:ln>
                <a:noFill/>
              </a:ln>
              <a:solidFill>
                <a:sysClr val="windowText" lastClr="000000"/>
              </a:solidFill>
              <a:effectLst/>
              <a:uLnTx/>
              <a:uFillTx/>
              <a:latin typeface="Calibri Light" panose="020F0302020204030204"/>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500" b="1" i="1" u="none" strike="noStrike" kern="1200" cap="none" spc="0" normalizeH="0" baseline="0" noProof="0" dirty="0">
                <a:ln>
                  <a:noFill/>
                </a:ln>
                <a:solidFill>
                  <a:sysClr val="windowText" lastClr="000000"/>
                </a:solidFill>
                <a:effectLst/>
                <a:uLnTx/>
                <a:uFillTx/>
                <a:latin typeface="Calibri Light" panose="020F0302020204030204"/>
                <a:ea typeface="+mj-ea"/>
                <a:cs typeface="+mj-cs"/>
              </a:rPr>
              <a:t>Secondary Outcomes: </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2500" b="1" i="1" u="none" strike="noStrike" kern="1200" cap="none" spc="0" normalizeH="0" baseline="0" noProof="0" dirty="0">
              <a:ln>
                <a:noFill/>
              </a:ln>
              <a:solidFill>
                <a:sysClr val="windowText" lastClr="000000"/>
              </a:solidFill>
              <a:effectLst/>
              <a:uLnTx/>
              <a:uFillTx/>
              <a:latin typeface="Calibri Light" panose="020F0302020204030204"/>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500" b="1" i="1" u="none" strike="noStrike" kern="1200" cap="none" spc="0" normalizeH="0" baseline="0" noProof="0" dirty="0">
                <a:ln>
                  <a:noFill/>
                </a:ln>
                <a:solidFill>
                  <a:sysClr val="windowText" lastClr="000000"/>
                </a:solidFill>
                <a:effectLst/>
                <a:uLnTx/>
                <a:uFillTx/>
                <a:latin typeface="Calibri Light" panose="020F0302020204030204"/>
                <a:ea typeface="+mj-ea"/>
                <a:cs typeface="+mj-cs"/>
              </a:rPr>
              <a:t>	</a:t>
            </a:r>
            <a:r>
              <a:rPr kumimoji="0" lang="en-US" sz="2500" b="0" i="1" u="none" strike="noStrike" kern="1200" cap="none" spc="0" normalizeH="0" baseline="0" noProof="0" dirty="0">
                <a:ln>
                  <a:noFill/>
                </a:ln>
                <a:solidFill>
                  <a:sysClr val="windowText" lastClr="000000"/>
                </a:solidFill>
                <a:effectLst/>
                <a:uLnTx/>
                <a:uFillTx/>
                <a:latin typeface="Calibri Light" panose="020F0302020204030204"/>
                <a:ea typeface="+mj-ea"/>
                <a:cs typeface="+mj-cs"/>
              </a:rPr>
              <a:t>- Patient/provider satisfaction (qualitative)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500" b="0" i="1" u="none" strike="noStrike" kern="1200" cap="none" spc="0" normalizeH="0" baseline="0" noProof="0" dirty="0">
                <a:ln>
                  <a:noFill/>
                </a:ln>
                <a:solidFill>
                  <a:sysClr val="windowText" lastClr="000000"/>
                </a:solidFill>
                <a:effectLst/>
                <a:uLnTx/>
                <a:uFillTx/>
                <a:latin typeface="Calibri Light" panose="020F0302020204030204"/>
                <a:ea typeface="+mj-ea"/>
                <a:cs typeface="+mj-cs"/>
              </a:rPr>
              <a:t>	- Behavioral health and physical co-morbidity outcomes</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500" b="0" i="1" u="none" strike="noStrike" kern="1200" cap="none" spc="0" normalizeH="0" baseline="0" noProof="0" dirty="0">
                <a:ln>
                  <a:noFill/>
                </a:ln>
                <a:solidFill>
                  <a:sysClr val="windowText" lastClr="000000"/>
                </a:solidFill>
                <a:effectLst/>
                <a:uLnTx/>
                <a:uFillTx/>
                <a:latin typeface="Calibri Light" panose="020F0302020204030204"/>
                <a:ea typeface="+mj-ea"/>
                <a:cs typeface="+mj-cs"/>
              </a:rPr>
              <a:t>	- Healthcare utilization </a:t>
            </a:r>
          </a:p>
        </p:txBody>
      </p:sp>
    </p:spTree>
    <p:extLst>
      <p:ext uri="{BB962C8B-B14F-4D97-AF65-F5344CB8AC3E}">
        <p14:creationId xmlns:p14="http://schemas.microsoft.com/office/powerpoint/2010/main" val="35500922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itle 1">
            <a:extLst>
              <a:ext uri="{FF2B5EF4-FFF2-40B4-BE49-F238E27FC236}">
                <a16:creationId xmlns:a16="http://schemas.microsoft.com/office/drawing/2014/main" id="{214868EF-C373-162A-A2B8-68AB8746F44D}"/>
              </a:ext>
            </a:extLst>
          </p:cNvPr>
          <p:cNvSpPr txBox="1">
            <a:spLocks/>
          </p:cNvSpPr>
          <p:nvPr/>
        </p:nvSpPr>
        <p:spPr>
          <a:xfrm>
            <a:off x="1" y="-18659"/>
            <a:ext cx="12191999" cy="74624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500" b="1" i="1" u="none" strike="noStrike" kern="1200" cap="none" spc="0" normalizeH="0" baseline="0" noProof="0" dirty="0" err="1">
                <a:ln>
                  <a:noFill/>
                </a:ln>
                <a:solidFill>
                  <a:sysClr val="windowText" lastClr="000000"/>
                </a:solidFill>
                <a:effectLst/>
                <a:uLnTx/>
                <a:uFillTx/>
                <a:latin typeface="Calibri Light" panose="020F0302020204030204"/>
                <a:ea typeface="+mj-ea"/>
                <a:cs typeface="+mj-cs"/>
              </a:rPr>
              <a:t>Neuroflow</a:t>
            </a:r>
            <a:r>
              <a:rPr kumimoji="0" lang="en-US" sz="3500" b="1" i="1" u="none" strike="noStrike" kern="1200" cap="none" spc="0" normalizeH="0" baseline="0" noProof="0" dirty="0">
                <a:ln>
                  <a:noFill/>
                </a:ln>
                <a:solidFill>
                  <a:sysClr val="windowText" lastClr="000000"/>
                </a:solidFill>
                <a:effectLst/>
                <a:uLnTx/>
                <a:uFillTx/>
                <a:latin typeface="Calibri Light" panose="020F0302020204030204"/>
                <a:ea typeface="+mj-ea"/>
                <a:cs typeface="+mj-cs"/>
              </a:rPr>
              <a:t>  at EHC, a phased pilot</a:t>
            </a:r>
          </a:p>
        </p:txBody>
      </p:sp>
      <p:cxnSp>
        <p:nvCxnSpPr>
          <p:cNvPr id="35" name="Straight Connector 34">
            <a:extLst>
              <a:ext uri="{FF2B5EF4-FFF2-40B4-BE49-F238E27FC236}">
                <a16:creationId xmlns:a16="http://schemas.microsoft.com/office/drawing/2014/main" id="{0E0EE517-40A7-758E-233E-C4794250B8B6}"/>
              </a:ext>
            </a:extLst>
          </p:cNvPr>
          <p:cNvCxnSpPr>
            <a:cxnSpLocks/>
          </p:cNvCxnSpPr>
          <p:nvPr/>
        </p:nvCxnSpPr>
        <p:spPr>
          <a:xfrm>
            <a:off x="322165" y="764113"/>
            <a:ext cx="11547670" cy="14377"/>
          </a:xfrm>
          <a:prstGeom prst="line">
            <a:avLst/>
          </a:prstGeom>
          <a:noFill/>
          <a:ln w="25400" cap="flat" cmpd="sng" algn="ctr">
            <a:solidFill>
              <a:srgbClr val="10206B"/>
            </a:solidFill>
            <a:prstDash val="solid"/>
            <a:miter lim="800000"/>
          </a:ln>
          <a:effectLst/>
        </p:spPr>
      </p:cxnSp>
      <p:sp>
        <p:nvSpPr>
          <p:cNvPr id="2" name="Title 1">
            <a:extLst>
              <a:ext uri="{FF2B5EF4-FFF2-40B4-BE49-F238E27FC236}">
                <a16:creationId xmlns:a16="http://schemas.microsoft.com/office/drawing/2014/main" id="{8E663E08-DC92-839E-544D-C5B28F124AA3}"/>
              </a:ext>
            </a:extLst>
          </p:cNvPr>
          <p:cNvSpPr txBox="1">
            <a:spLocks/>
          </p:cNvSpPr>
          <p:nvPr/>
        </p:nvSpPr>
        <p:spPr>
          <a:xfrm>
            <a:off x="322165" y="1652432"/>
            <a:ext cx="11547670" cy="431068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500" b="1" i="0" u="none" strike="noStrike" kern="1200" cap="none" spc="0" normalizeH="0" baseline="0" noProof="0" dirty="0">
                <a:ln>
                  <a:noFill/>
                </a:ln>
                <a:solidFill>
                  <a:sysClr val="windowText" lastClr="000000"/>
                </a:solidFill>
                <a:effectLst/>
                <a:uLnTx/>
                <a:uFillTx/>
                <a:latin typeface="Calibri Light" panose="020F0302020204030204"/>
                <a:ea typeface="+mj-ea"/>
                <a:cs typeface="+mj-cs"/>
              </a:rPr>
              <a:t>PHASE 2: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500" b="0" i="0" u="none" strike="noStrike" kern="1200" cap="none" spc="0" normalizeH="0" baseline="0" noProof="0" dirty="0">
                <a:ln>
                  <a:noFill/>
                </a:ln>
                <a:solidFill>
                  <a:sysClr val="windowText" lastClr="000000"/>
                </a:solidFill>
                <a:effectLst/>
                <a:uLnTx/>
                <a:uFillTx/>
                <a:latin typeface="Calibri Light" panose="020F0302020204030204"/>
                <a:ea typeface="+mj-ea"/>
                <a:cs typeface="+mj-cs"/>
              </a:rPr>
              <a:t>- Whole-population </a:t>
            </a:r>
            <a:r>
              <a:rPr kumimoji="0" lang="en-US" sz="2500" b="0" i="0" u="none" strike="noStrike" kern="1200" cap="none" spc="0" normalizeH="0" baseline="0" noProof="0" dirty="0" err="1">
                <a:ln>
                  <a:noFill/>
                </a:ln>
                <a:solidFill>
                  <a:sysClr val="windowText" lastClr="000000"/>
                </a:solidFill>
                <a:effectLst/>
                <a:uLnTx/>
                <a:uFillTx/>
                <a:latin typeface="Calibri Light" panose="020F0302020204030204"/>
                <a:ea typeface="+mj-ea"/>
                <a:cs typeface="+mj-cs"/>
              </a:rPr>
              <a:t>NeuroFlow</a:t>
            </a:r>
            <a:r>
              <a:rPr kumimoji="0" lang="en-US" sz="2500" b="0" i="0" u="none" strike="noStrike" kern="1200" cap="none" spc="0" normalizeH="0" baseline="0" noProof="0" dirty="0">
                <a:ln>
                  <a:noFill/>
                </a:ln>
                <a:solidFill>
                  <a:sysClr val="windowText" lastClr="000000"/>
                </a:solidFill>
                <a:effectLst/>
                <a:uLnTx/>
                <a:uFillTx/>
                <a:latin typeface="Calibri Light" panose="020F0302020204030204"/>
                <a:ea typeface="+mj-ea"/>
                <a:cs typeface="+mj-cs"/>
              </a:rPr>
              <a:t> access at Emory at Midtown as a “low-intensity” intervention and triage mechanism to </a:t>
            </a:r>
            <a:r>
              <a:rPr kumimoji="0" lang="en-US" sz="2500" b="0" i="1" u="none" strike="noStrike" kern="1200" cap="none" spc="0" normalizeH="0" baseline="0" noProof="0" dirty="0">
                <a:ln>
                  <a:noFill/>
                </a:ln>
                <a:solidFill>
                  <a:sysClr val="windowText" lastClr="000000"/>
                </a:solidFill>
                <a:effectLst/>
                <a:uLnTx/>
                <a:uFillTx/>
                <a:latin typeface="Calibri Light" panose="020F0302020204030204"/>
                <a:ea typeface="+mj-ea"/>
                <a:cs typeface="+mj-cs"/>
              </a:rPr>
              <a:t>direct Behavioral Health Care Manager (BHCM) support</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2500" b="1" i="1" u="none" strike="noStrike" kern="1200" cap="none" spc="0" normalizeH="0" baseline="0" noProof="0" dirty="0">
              <a:ln>
                <a:noFill/>
              </a:ln>
              <a:solidFill>
                <a:sysClr val="windowText" lastClr="000000"/>
              </a:solidFill>
              <a:effectLst/>
              <a:uLnTx/>
              <a:uFillTx/>
              <a:latin typeface="Calibri Light" panose="020F0302020204030204"/>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500" b="1" i="1" u="none" strike="noStrike" kern="1200" cap="none" spc="0" normalizeH="0" baseline="0" noProof="0" dirty="0">
                <a:ln>
                  <a:noFill/>
                </a:ln>
                <a:solidFill>
                  <a:sysClr val="windowText" lastClr="000000"/>
                </a:solidFill>
                <a:effectLst/>
                <a:uLnTx/>
                <a:uFillTx/>
                <a:latin typeface="Calibri Light" panose="020F0302020204030204"/>
                <a:ea typeface="+mj-ea"/>
                <a:cs typeface="+mj-cs"/>
              </a:rPr>
              <a:t>Primary Outcome: </a:t>
            </a:r>
            <a:r>
              <a:rPr kumimoji="0" lang="en-US" sz="2500" b="0" i="1" u="none" strike="noStrike" kern="1200" cap="none" spc="0" normalizeH="0" baseline="0" noProof="0" dirty="0">
                <a:ln>
                  <a:noFill/>
                </a:ln>
                <a:solidFill>
                  <a:sysClr val="windowText" lastClr="000000"/>
                </a:solidFill>
                <a:effectLst/>
                <a:uLnTx/>
                <a:uFillTx/>
                <a:latin typeface="Calibri Light" panose="020F0302020204030204"/>
                <a:ea typeface="+mj-ea"/>
                <a:cs typeface="+mj-cs"/>
              </a:rPr>
              <a:t>Improvement in clinical outcomes (depression and anxiety) prior to engagement with a Behavioral Health Care Manager (BHCM), e.g. </a:t>
            </a:r>
            <a:r>
              <a:rPr kumimoji="0" lang="en-US" sz="2500" b="0" i="1" u="none" strike="noStrike" kern="1200" cap="none" spc="0" normalizeH="0" baseline="0" noProof="0" dirty="0" err="1">
                <a:ln>
                  <a:noFill/>
                </a:ln>
                <a:solidFill>
                  <a:sysClr val="windowText" lastClr="000000"/>
                </a:solidFill>
                <a:effectLst/>
                <a:uLnTx/>
                <a:uFillTx/>
                <a:latin typeface="Calibri Light" panose="020F0302020204030204"/>
                <a:ea typeface="+mj-ea"/>
                <a:cs typeface="+mj-cs"/>
              </a:rPr>
              <a:t>NeuroFlow</a:t>
            </a:r>
            <a:r>
              <a:rPr kumimoji="0" lang="en-US" sz="2500" b="0" i="1" u="none" strike="noStrike" kern="1200" cap="none" spc="0" normalizeH="0" baseline="0" noProof="0" dirty="0">
                <a:ln>
                  <a:noFill/>
                </a:ln>
                <a:solidFill>
                  <a:sysClr val="windowText" lastClr="000000"/>
                </a:solidFill>
                <a:effectLst/>
                <a:uLnTx/>
                <a:uFillTx/>
                <a:latin typeface="Calibri Light" panose="020F0302020204030204"/>
                <a:ea typeface="+mj-ea"/>
                <a:cs typeface="+mj-cs"/>
              </a:rPr>
              <a:t> “lead-in”</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2500" b="0" i="1" u="none" strike="noStrike" kern="1200" cap="none" spc="0" normalizeH="0" baseline="0" noProof="0" dirty="0">
              <a:ln>
                <a:noFill/>
              </a:ln>
              <a:solidFill>
                <a:sysClr val="windowText" lastClr="000000"/>
              </a:solidFill>
              <a:effectLst/>
              <a:uLnTx/>
              <a:uFillTx/>
              <a:latin typeface="Calibri Light" panose="020F0302020204030204"/>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500" b="1" i="1" u="none" strike="noStrike" kern="1200" cap="none" spc="0" normalizeH="0" baseline="0" noProof="0" dirty="0">
                <a:ln>
                  <a:noFill/>
                </a:ln>
                <a:solidFill>
                  <a:sysClr val="windowText" lastClr="000000"/>
                </a:solidFill>
                <a:effectLst/>
                <a:uLnTx/>
                <a:uFillTx/>
                <a:latin typeface="Calibri Light" panose="020F0302020204030204"/>
                <a:ea typeface="+mj-ea"/>
                <a:cs typeface="+mj-cs"/>
              </a:rPr>
              <a:t>Secondary Outcomes: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500" b="1" i="1" u="none" strike="noStrike" kern="1200" cap="none" spc="0" normalizeH="0" baseline="0" noProof="0" dirty="0">
                <a:ln>
                  <a:noFill/>
                </a:ln>
                <a:solidFill>
                  <a:sysClr val="windowText" lastClr="000000"/>
                </a:solidFill>
                <a:effectLst/>
                <a:uLnTx/>
                <a:uFillTx/>
                <a:latin typeface="Calibri Light" panose="020F0302020204030204"/>
                <a:ea typeface="+mj-ea"/>
                <a:cs typeface="+mj-cs"/>
              </a:rPr>
              <a:t>	</a:t>
            </a:r>
            <a:r>
              <a:rPr kumimoji="0" lang="en-US" sz="2500" b="0" i="1" u="none" strike="noStrike" kern="1200" cap="none" spc="0" normalizeH="0" baseline="0" noProof="0" dirty="0">
                <a:ln>
                  <a:noFill/>
                </a:ln>
                <a:solidFill>
                  <a:sysClr val="windowText" lastClr="000000"/>
                </a:solidFill>
                <a:effectLst/>
                <a:uLnTx/>
                <a:uFillTx/>
                <a:latin typeface="Calibri Light" panose="020F0302020204030204"/>
                <a:ea typeface="+mj-ea"/>
                <a:cs typeface="+mj-cs"/>
              </a:rPr>
              <a:t>-</a:t>
            </a:r>
            <a:r>
              <a:rPr kumimoji="0" lang="en-US" sz="2500" b="1" i="1" u="none" strike="noStrike" kern="1200" cap="none" spc="0" normalizeH="0" baseline="0" noProof="0" dirty="0">
                <a:ln>
                  <a:noFill/>
                </a:ln>
                <a:solidFill>
                  <a:sysClr val="windowText" lastClr="000000"/>
                </a:solidFill>
                <a:effectLst/>
                <a:uLnTx/>
                <a:uFillTx/>
                <a:latin typeface="Calibri Light" panose="020F0302020204030204"/>
                <a:ea typeface="+mj-ea"/>
                <a:cs typeface="+mj-cs"/>
              </a:rPr>
              <a:t> </a:t>
            </a:r>
            <a:r>
              <a:rPr kumimoji="0" lang="en-US" sz="2500" b="0" i="1" u="none" strike="noStrike" kern="1200" cap="none" spc="0" normalizeH="0" baseline="0" noProof="0" dirty="0">
                <a:ln>
                  <a:noFill/>
                </a:ln>
                <a:solidFill>
                  <a:sysClr val="windowText" lastClr="000000"/>
                </a:solidFill>
                <a:effectLst/>
                <a:uLnTx/>
                <a:uFillTx/>
                <a:latin typeface="Calibri Light" panose="020F0302020204030204"/>
                <a:ea typeface="+mj-ea"/>
                <a:cs typeface="+mj-cs"/>
              </a:rPr>
              <a:t>Patient/provider satisfaction (qualitative)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500" b="0" i="1" u="none" strike="noStrike" kern="1200" cap="none" spc="0" normalizeH="0" baseline="0" noProof="0" dirty="0">
                <a:ln>
                  <a:noFill/>
                </a:ln>
                <a:solidFill>
                  <a:sysClr val="windowText" lastClr="000000"/>
                </a:solidFill>
                <a:effectLst/>
                <a:uLnTx/>
                <a:uFillTx/>
                <a:latin typeface="Calibri Light" panose="020F0302020204030204"/>
                <a:ea typeface="+mj-ea"/>
                <a:cs typeface="+mj-cs"/>
              </a:rPr>
              <a:t>	- Behavioral health and physical co-morbidity outcomes</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500" b="0" i="1" u="none" strike="noStrike" kern="1200" cap="none" spc="0" normalizeH="0" baseline="0" noProof="0" dirty="0">
                <a:ln>
                  <a:noFill/>
                </a:ln>
                <a:solidFill>
                  <a:sysClr val="windowText" lastClr="000000"/>
                </a:solidFill>
                <a:effectLst/>
                <a:uLnTx/>
                <a:uFillTx/>
                <a:latin typeface="Calibri Light" panose="020F0302020204030204"/>
                <a:ea typeface="+mj-ea"/>
                <a:cs typeface="+mj-cs"/>
              </a:rPr>
              <a:t>	- Healthcare utilization, BHCM utilization</a:t>
            </a:r>
          </a:p>
        </p:txBody>
      </p:sp>
    </p:spTree>
    <p:extLst>
      <p:ext uri="{BB962C8B-B14F-4D97-AF65-F5344CB8AC3E}">
        <p14:creationId xmlns:p14="http://schemas.microsoft.com/office/powerpoint/2010/main" val="23807212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DA7CF52E-1E42-599D-A4F0-AFD79C9DDA19}"/>
              </a:ext>
            </a:extLst>
          </p:cNvPr>
          <p:cNvGraphicFramePr>
            <a:graphicFrameLocks noGrp="1"/>
          </p:cNvGraphicFramePr>
          <p:nvPr/>
        </p:nvGraphicFramePr>
        <p:xfrm>
          <a:off x="1" y="966651"/>
          <a:ext cx="12052298" cy="5891350"/>
        </p:xfrm>
        <a:graphic>
          <a:graphicData uri="http://schemas.openxmlformats.org/drawingml/2006/table">
            <a:tbl>
              <a:tblPr firstRow="1" firstCol="1" bandRow="1">
                <a:tableStyleId>{5C22544A-7EE6-4342-B048-85BDC9FD1C3A}</a:tableStyleId>
              </a:tblPr>
              <a:tblGrid>
                <a:gridCol w="1911149">
                  <a:extLst>
                    <a:ext uri="{9D8B030D-6E8A-4147-A177-3AD203B41FA5}">
                      <a16:colId xmlns:a16="http://schemas.microsoft.com/office/drawing/2014/main" val="3037001853"/>
                    </a:ext>
                  </a:extLst>
                </a:gridCol>
                <a:gridCol w="4184850">
                  <a:extLst>
                    <a:ext uri="{9D8B030D-6E8A-4147-A177-3AD203B41FA5}">
                      <a16:colId xmlns:a16="http://schemas.microsoft.com/office/drawing/2014/main" val="473461229"/>
                    </a:ext>
                  </a:extLst>
                </a:gridCol>
                <a:gridCol w="1930400">
                  <a:extLst>
                    <a:ext uri="{9D8B030D-6E8A-4147-A177-3AD203B41FA5}">
                      <a16:colId xmlns:a16="http://schemas.microsoft.com/office/drawing/2014/main" val="1502657367"/>
                    </a:ext>
                  </a:extLst>
                </a:gridCol>
                <a:gridCol w="1282700">
                  <a:extLst>
                    <a:ext uri="{9D8B030D-6E8A-4147-A177-3AD203B41FA5}">
                      <a16:colId xmlns:a16="http://schemas.microsoft.com/office/drawing/2014/main" val="346674750"/>
                    </a:ext>
                  </a:extLst>
                </a:gridCol>
                <a:gridCol w="2743199">
                  <a:extLst>
                    <a:ext uri="{9D8B030D-6E8A-4147-A177-3AD203B41FA5}">
                      <a16:colId xmlns:a16="http://schemas.microsoft.com/office/drawing/2014/main" val="733406546"/>
                    </a:ext>
                  </a:extLst>
                </a:gridCol>
              </a:tblGrid>
              <a:tr h="839033">
                <a:tc>
                  <a:txBody>
                    <a:bodyPr/>
                    <a:lstStyle/>
                    <a:p>
                      <a:pPr marL="0" marR="0" algn="ctr">
                        <a:spcBef>
                          <a:spcPts val="0"/>
                        </a:spcBef>
                        <a:spcAft>
                          <a:spcPts val="0"/>
                        </a:spcAft>
                      </a:pPr>
                      <a:r>
                        <a:rPr lang="en-US" sz="1600" dirty="0">
                          <a:effectLst/>
                        </a:rPr>
                        <a:t>Clinic</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118714" marR="118714" marT="0" marB="0" anchor="ctr"/>
                </a:tc>
                <a:tc>
                  <a:txBody>
                    <a:bodyPr/>
                    <a:lstStyle/>
                    <a:p>
                      <a:pPr marL="0" marR="0" algn="ctr">
                        <a:spcBef>
                          <a:spcPts val="0"/>
                        </a:spcBef>
                        <a:spcAft>
                          <a:spcPts val="0"/>
                        </a:spcAft>
                      </a:pPr>
                      <a:r>
                        <a:rPr lang="en-US" sz="1600" dirty="0">
                          <a:effectLst/>
                        </a:rPr>
                        <a:t>Staff (N)</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118714" marR="118714" marT="0" marB="0" anchor="ctr"/>
                </a:tc>
                <a:tc>
                  <a:txBody>
                    <a:bodyPr/>
                    <a:lstStyle/>
                    <a:p>
                      <a:pPr marL="0" marR="0" algn="ctr">
                        <a:spcBef>
                          <a:spcPts val="0"/>
                        </a:spcBef>
                        <a:spcAft>
                          <a:spcPts val="0"/>
                        </a:spcAft>
                      </a:pPr>
                      <a:r>
                        <a:rPr lang="en-US" sz="1600" dirty="0">
                          <a:effectLst/>
                        </a:rPr>
                        <a:t>Patient Population, N = patients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118714" marR="118714" marT="0" marB="0" anchor="ctr"/>
                </a:tc>
                <a:tc>
                  <a:txBody>
                    <a:bodyPr/>
                    <a:lstStyle/>
                    <a:p>
                      <a:pPr marL="0" marR="0" algn="ctr">
                        <a:spcBef>
                          <a:spcPts val="0"/>
                        </a:spcBef>
                        <a:spcAft>
                          <a:spcPts val="0"/>
                        </a:spcAft>
                      </a:pPr>
                      <a:r>
                        <a:rPr lang="en-US" sz="1600" dirty="0" err="1">
                          <a:effectLst/>
                        </a:rPr>
                        <a:t>CoCM</a:t>
                      </a:r>
                      <a:r>
                        <a:rPr lang="en-US" sz="1600" dirty="0">
                          <a:effectLst/>
                        </a:rPr>
                        <a:t> Start Date</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118714" marR="118714" marT="0" marB="0" anchor="ctr"/>
                </a:tc>
                <a:tc>
                  <a:txBody>
                    <a:bodyPr/>
                    <a:lstStyle/>
                    <a:p>
                      <a:pPr marL="0" marR="0" algn="ctr">
                        <a:spcBef>
                          <a:spcPts val="0"/>
                        </a:spcBef>
                        <a:spcAft>
                          <a:spcPts val="0"/>
                        </a:spcAft>
                      </a:pPr>
                      <a:r>
                        <a:rPr lang="en-US" sz="1600" dirty="0">
                          <a:effectLst/>
                        </a:rPr>
                        <a:t>Patients Enrolled in </a:t>
                      </a:r>
                      <a:r>
                        <a:rPr lang="en-US" sz="1600" dirty="0" err="1">
                          <a:effectLst/>
                        </a:rPr>
                        <a:t>CoCM</a:t>
                      </a:r>
                      <a:r>
                        <a:rPr lang="en-US" sz="1600" dirty="0">
                          <a:effectLst/>
                        </a:rPr>
                        <a:t>, Start – March 2023</a:t>
                      </a:r>
                    </a:p>
                    <a:p>
                      <a:pPr marL="0" marR="0" algn="ctr">
                        <a:spcBef>
                          <a:spcPts val="0"/>
                        </a:spcBef>
                        <a:spcAft>
                          <a:spcPts val="0"/>
                        </a:spcAft>
                      </a:pPr>
                      <a:r>
                        <a:rPr lang="en-US" sz="1600" dirty="0">
                          <a:effectLst/>
                        </a:rPr>
                        <a:t>(</a:t>
                      </a:r>
                      <a:r>
                        <a:rPr lang="en-US" sz="1600" dirty="0" err="1">
                          <a:effectLst/>
                        </a:rPr>
                        <a:t>Active+Inactive</a:t>
                      </a:r>
                      <a:r>
                        <a:rPr lang="en-US" sz="1600" dirty="0">
                          <a:effectLst/>
                        </a:rPr>
                        <a:t> Patients)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118714" marR="118714" marT="0" marB="0" anchor="ctr"/>
                </a:tc>
                <a:extLst>
                  <a:ext uri="{0D108BD9-81ED-4DB2-BD59-A6C34878D82A}">
                    <a16:rowId xmlns:a16="http://schemas.microsoft.com/office/drawing/2014/main" val="1082203287"/>
                  </a:ext>
                </a:extLst>
              </a:tr>
              <a:tr h="1250134">
                <a:tc>
                  <a:txBody>
                    <a:bodyPr/>
                    <a:lstStyle/>
                    <a:p>
                      <a:pPr marL="0" marR="0">
                        <a:spcBef>
                          <a:spcPts val="0"/>
                        </a:spcBef>
                        <a:spcAft>
                          <a:spcPts val="0"/>
                        </a:spcAft>
                      </a:pPr>
                      <a:r>
                        <a:rPr lang="en-US" sz="1600" dirty="0">
                          <a:effectLst/>
                        </a:rPr>
                        <a:t>Emory at Midtown Primary Care</a:t>
                      </a:r>
                    </a:p>
                    <a:p>
                      <a:pPr marL="0" marR="0">
                        <a:spcBef>
                          <a:spcPts val="0"/>
                        </a:spcBef>
                        <a:spcAft>
                          <a:spcPts val="0"/>
                        </a:spcAft>
                      </a:pPr>
                      <a:r>
                        <a:rPr lang="en-US" sz="1600" dirty="0">
                          <a:effectLst/>
                        </a:rPr>
                        <a:t>(Internal Medicine)</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118714" marR="118714" marT="0" marB="0"/>
                </a:tc>
                <a:tc>
                  <a:txBody>
                    <a:bodyPr/>
                    <a:lstStyle/>
                    <a:p>
                      <a:pPr marL="0" marR="0">
                        <a:spcBef>
                          <a:spcPts val="0"/>
                        </a:spcBef>
                        <a:spcAft>
                          <a:spcPts val="0"/>
                        </a:spcAft>
                      </a:pPr>
                      <a:r>
                        <a:rPr lang="en-US" sz="1600" dirty="0">
                          <a:effectLst/>
                        </a:rPr>
                        <a:t>Faculty physician (10), Internal Medicine residents (28), physician assistants (2), nurse manager, medical assistants, operations administrator</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118714" marR="118714" marT="0" marB="0"/>
                </a:tc>
                <a:tc>
                  <a:txBody>
                    <a:bodyPr/>
                    <a:lstStyle/>
                    <a:p>
                      <a:pPr marL="0" marR="0" algn="ctr">
                        <a:spcBef>
                          <a:spcPts val="0"/>
                        </a:spcBef>
                        <a:spcAft>
                          <a:spcPts val="0"/>
                        </a:spcAft>
                      </a:pPr>
                      <a:r>
                        <a:rPr lang="en-US" sz="1600">
                          <a:effectLst/>
                        </a:rPr>
                        <a:t>7,640</a:t>
                      </a:r>
                    </a:p>
                    <a:p>
                      <a:pPr marL="0" marR="0">
                        <a:spcBef>
                          <a:spcPts val="0"/>
                        </a:spcBef>
                        <a:spcAft>
                          <a:spcPts val="0"/>
                        </a:spcAft>
                      </a:pPr>
                      <a:r>
                        <a:rPr lang="en-US" sz="1600">
                          <a:effectLst/>
                        </a:rPr>
                        <a:t>(50% Medicare, 5% Medicaid)</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118714" marR="118714" marT="0" marB="0"/>
                </a:tc>
                <a:tc>
                  <a:txBody>
                    <a:bodyPr/>
                    <a:lstStyle/>
                    <a:p>
                      <a:pPr marL="0" marR="0" algn="ctr">
                        <a:spcBef>
                          <a:spcPts val="0"/>
                        </a:spcBef>
                        <a:spcAft>
                          <a:spcPts val="0"/>
                        </a:spcAft>
                      </a:pPr>
                      <a:r>
                        <a:rPr lang="en-US" sz="1600" dirty="0">
                          <a:effectLst/>
                        </a:rPr>
                        <a:t>Apr. 2021</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118714" marR="118714" marT="0" marB="0"/>
                </a:tc>
                <a:tc>
                  <a:txBody>
                    <a:bodyPr/>
                    <a:lstStyle/>
                    <a:p>
                      <a:pPr marL="0" marR="0" algn="ctr">
                        <a:spcBef>
                          <a:spcPts val="0"/>
                        </a:spcBef>
                        <a:spcAft>
                          <a:spcPts val="0"/>
                        </a:spcAft>
                      </a:pPr>
                      <a:r>
                        <a:rPr lang="en-US" sz="1600">
                          <a:effectLst/>
                        </a:rPr>
                        <a:t>498</a:t>
                      </a:r>
                    </a:p>
                    <a:p>
                      <a:pPr marL="0" marR="0">
                        <a:spcBef>
                          <a:spcPts val="0"/>
                        </a:spcBef>
                        <a:spcAft>
                          <a:spcPts val="0"/>
                        </a:spcAft>
                      </a:pPr>
                      <a:r>
                        <a:rPr lang="en-US" sz="1600">
                          <a:effectLst/>
                        </a:rPr>
                        <a:t>(20% Medicare, 13% Medicaid)</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118714" marR="118714" marT="0" marB="0"/>
                </a:tc>
                <a:extLst>
                  <a:ext uri="{0D108BD9-81ED-4DB2-BD59-A6C34878D82A}">
                    <a16:rowId xmlns:a16="http://schemas.microsoft.com/office/drawing/2014/main" val="2337012398"/>
                  </a:ext>
                </a:extLst>
              </a:tr>
              <a:tr h="1342664">
                <a:tc>
                  <a:txBody>
                    <a:bodyPr/>
                    <a:lstStyle/>
                    <a:p>
                      <a:pPr marL="0" marR="0">
                        <a:spcBef>
                          <a:spcPts val="0"/>
                        </a:spcBef>
                        <a:spcAft>
                          <a:spcPts val="0"/>
                        </a:spcAft>
                      </a:pPr>
                      <a:r>
                        <a:rPr lang="en-US" sz="1600" dirty="0">
                          <a:effectLst/>
                        </a:rPr>
                        <a:t>Emory at Rockbridge Primary Care and Nephrology</a:t>
                      </a:r>
                    </a:p>
                    <a:p>
                      <a:pPr marL="0" marR="0">
                        <a:spcBef>
                          <a:spcPts val="0"/>
                        </a:spcBef>
                        <a:spcAft>
                          <a:spcPts val="0"/>
                        </a:spcAft>
                      </a:pPr>
                      <a:r>
                        <a:rPr lang="en-US" sz="1600" dirty="0">
                          <a:effectLst/>
                        </a:rPr>
                        <a:t>(Internal Medicine)</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118714" marR="118714" marT="0" marB="0"/>
                </a:tc>
                <a:tc>
                  <a:txBody>
                    <a:bodyPr/>
                    <a:lstStyle/>
                    <a:p>
                      <a:pPr marL="0" marR="0">
                        <a:spcBef>
                          <a:spcPts val="0"/>
                        </a:spcBef>
                        <a:spcAft>
                          <a:spcPts val="0"/>
                        </a:spcAft>
                      </a:pPr>
                      <a:r>
                        <a:rPr lang="en-US" sz="1600">
                          <a:effectLst/>
                        </a:rPr>
                        <a:t>Faculty (1) and non-faculty (3) physicians, Physician Assistants (2), Nurse Manager, Medical Assistants, Operations Administrators</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118714" marR="118714" marT="0" marB="0"/>
                </a:tc>
                <a:tc>
                  <a:txBody>
                    <a:bodyPr/>
                    <a:lstStyle/>
                    <a:p>
                      <a:pPr marL="0" marR="0" algn="ctr">
                        <a:spcBef>
                          <a:spcPts val="0"/>
                        </a:spcBef>
                        <a:spcAft>
                          <a:spcPts val="0"/>
                        </a:spcAft>
                      </a:pPr>
                      <a:r>
                        <a:rPr lang="en-US" sz="1600" dirty="0">
                          <a:effectLst/>
                        </a:rPr>
                        <a:t>5,327 </a:t>
                      </a:r>
                    </a:p>
                    <a:p>
                      <a:pPr marL="0" marR="0">
                        <a:spcBef>
                          <a:spcPts val="0"/>
                        </a:spcBef>
                        <a:spcAft>
                          <a:spcPts val="0"/>
                        </a:spcAft>
                      </a:pPr>
                      <a:r>
                        <a:rPr lang="en-US" sz="1600" dirty="0">
                          <a:effectLst/>
                        </a:rPr>
                        <a:t>(39% Medicare, 2% Medicaid)</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118714" marR="118714" marT="0" marB="0"/>
                </a:tc>
                <a:tc>
                  <a:txBody>
                    <a:bodyPr/>
                    <a:lstStyle/>
                    <a:p>
                      <a:pPr marL="0" marR="0" algn="ctr">
                        <a:spcBef>
                          <a:spcPts val="0"/>
                        </a:spcBef>
                        <a:spcAft>
                          <a:spcPts val="0"/>
                        </a:spcAft>
                      </a:pPr>
                      <a:r>
                        <a:rPr lang="en-US" sz="1600" dirty="0">
                          <a:effectLst/>
                        </a:rPr>
                        <a:t>Aug. 2022</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118714" marR="118714" marT="0" marB="0"/>
                </a:tc>
                <a:tc>
                  <a:txBody>
                    <a:bodyPr/>
                    <a:lstStyle/>
                    <a:p>
                      <a:pPr marL="0" marR="0" algn="ctr">
                        <a:spcBef>
                          <a:spcPts val="0"/>
                        </a:spcBef>
                        <a:spcAft>
                          <a:spcPts val="0"/>
                        </a:spcAft>
                      </a:pPr>
                      <a:r>
                        <a:rPr lang="en-US" sz="1600" dirty="0">
                          <a:effectLst/>
                        </a:rPr>
                        <a:t>131</a:t>
                      </a:r>
                    </a:p>
                    <a:p>
                      <a:pPr marL="0" marR="0">
                        <a:spcBef>
                          <a:spcPts val="0"/>
                        </a:spcBef>
                        <a:spcAft>
                          <a:spcPts val="0"/>
                        </a:spcAft>
                      </a:pPr>
                      <a:r>
                        <a:rPr lang="en-US" sz="1600" dirty="0">
                          <a:effectLst/>
                        </a:rPr>
                        <a:t>(17% Medicare)</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118714" marR="118714" marT="0" marB="0"/>
                </a:tc>
                <a:extLst>
                  <a:ext uri="{0D108BD9-81ED-4DB2-BD59-A6C34878D82A}">
                    <a16:rowId xmlns:a16="http://schemas.microsoft.com/office/drawing/2014/main" val="4276158416"/>
                  </a:ext>
                </a:extLst>
              </a:tr>
              <a:tr h="1027751">
                <a:tc>
                  <a:txBody>
                    <a:bodyPr/>
                    <a:lstStyle/>
                    <a:p>
                      <a:pPr marL="0" marR="0">
                        <a:spcBef>
                          <a:spcPts val="0"/>
                        </a:spcBef>
                        <a:spcAft>
                          <a:spcPts val="0"/>
                        </a:spcAft>
                      </a:pPr>
                      <a:r>
                        <a:rPr lang="en-US" sz="1600" dirty="0">
                          <a:effectLst/>
                        </a:rPr>
                        <a:t>Emory at St. Joseph’s Primary Care </a:t>
                      </a:r>
                    </a:p>
                    <a:p>
                      <a:pPr marL="0" marR="0">
                        <a:spcBef>
                          <a:spcPts val="0"/>
                        </a:spcBef>
                        <a:spcAft>
                          <a:spcPts val="0"/>
                        </a:spcAft>
                      </a:pPr>
                      <a:r>
                        <a:rPr lang="en-US" sz="1600" dirty="0">
                          <a:effectLst/>
                        </a:rPr>
                        <a:t>(Internal Medicine)</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118714" marR="118714" marT="0" marB="0"/>
                </a:tc>
                <a:tc>
                  <a:txBody>
                    <a:bodyPr/>
                    <a:lstStyle/>
                    <a:p>
                      <a:pPr marL="0" marR="0">
                        <a:spcBef>
                          <a:spcPts val="0"/>
                        </a:spcBef>
                        <a:spcAft>
                          <a:spcPts val="0"/>
                        </a:spcAft>
                      </a:pPr>
                      <a:r>
                        <a:rPr lang="en-US" sz="1600">
                          <a:effectLst/>
                        </a:rPr>
                        <a:t>Non-faculty physicians (8), nurse manager, medical assistants, operations administrators</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118714" marR="118714" marT="0" marB="0"/>
                </a:tc>
                <a:tc>
                  <a:txBody>
                    <a:bodyPr/>
                    <a:lstStyle/>
                    <a:p>
                      <a:pPr marL="0" marR="0" algn="ctr">
                        <a:spcBef>
                          <a:spcPts val="0"/>
                        </a:spcBef>
                        <a:spcAft>
                          <a:spcPts val="0"/>
                        </a:spcAft>
                      </a:pPr>
                      <a:r>
                        <a:rPr lang="en-US" sz="1600" dirty="0">
                          <a:effectLst/>
                        </a:rPr>
                        <a:t>13,207 </a:t>
                      </a:r>
                    </a:p>
                    <a:p>
                      <a:pPr marL="0" marR="0">
                        <a:spcBef>
                          <a:spcPts val="0"/>
                        </a:spcBef>
                        <a:spcAft>
                          <a:spcPts val="0"/>
                        </a:spcAft>
                      </a:pPr>
                      <a:r>
                        <a:rPr lang="en-US" sz="1600" dirty="0">
                          <a:effectLst/>
                        </a:rPr>
                        <a:t>(48% Medicare, 1% Medicaid)</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118714" marR="118714" marT="0" marB="0"/>
                </a:tc>
                <a:tc>
                  <a:txBody>
                    <a:bodyPr/>
                    <a:lstStyle/>
                    <a:p>
                      <a:pPr marL="0" marR="0" algn="ctr">
                        <a:spcBef>
                          <a:spcPts val="0"/>
                        </a:spcBef>
                        <a:spcAft>
                          <a:spcPts val="0"/>
                        </a:spcAft>
                      </a:pPr>
                      <a:r>
                        <a:rPr lang="en-US" sz="1600" dirty="0">
                          <a:effectLst/>
                        </a:rPr>
                        <a:t>Sept. 2021</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118714" marR="118714" marT="0" marB="0"/>
                </a:tc>
                <a:tc>
                  <a:txBody>
                    <a:bodyPr/>
                    <a:lstStyle/>
                    <a:p>
                      <a:pPr marL="0" marR="0" algn="ctr">
                        <a:spcBef>
                          <a:spcPts val="0"/>
                        </a:spcBef>
                        <a:spcAft>
                          <a:spcPts val="0"/>
                        </a:spcAft>
                      </a:pPr>
                      <a:r>
                        <a:rPr lang="en-US" sz="1600" dirty="0">
                          <a:effectLst/>
                        </a:rPr>
                        <a:t>225</a:t>
                      </a:r>
                    </a:p>
                    <a:p>
                      <a:pPr marL="0" marR="0">
                        <a:spcBef>
                          <a:spcPts val="0"/>
                        </a:spcBef>
                        <a:spcAft>
                          <a:spcPts val="0"/>
                        </a:spcAft>
                      </a:pPr>
                      <a:r>
                        <a:rPr lang="en-US" sz="1600" dirty="0">
                          <a:effectLst/>
                        </a:rPr>
                        <a:t>(28% Medicare)</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118714" marR="118714" marT="0" marB="0"/>
                </a:tc>
                <a:extLst>
                  <a:ext uri="{0D108BD9-81ED-4DB2-BD59-A6C34878D82A}">
                    <a16:rowId xmlns:a16="http://schemas.microsoft.com/office/drawing/2014/main" val="56383104"/>
                  </a:ext>
                </a:extLst>
              </a:tr>
              <a:tr h="1174830">
                <a:tc>
                  <a:txBody>
                    <a:bodyPr/>
                    <a:lstStyle/>
                    <a:p>
                      <a:pPr marL="0" marR="0">
                        <a:spcBef>
                          <a:spcPts val="0"/>
                        </a:spcBef>
                        <a:spcAft>
                          <a:spcPts val="0"/>
                        </a:spcAft>
                      </a:pPr>
                      <a:r>
                        <a:rPr lang="en-US" sz="1600" dirty="0">
                          <a:effectLst/>
                        </a:rPr>
                        <a:t>Emory at Dunwoody Family Medicine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118714" marR="118714" marT="0" marB="0"/>
                </a:tc>
                <a:tc>
                  <a:txBody>
                    <a:bodyPr/>
                    <a:lstStyle/>
                    <a:p>
                      <a:pPr marL="0" marR="0">
                        <a:spcBef>
                          <a:spcPts val="0"/>
                        </a:spcBef>
                        <a:spcAft>
                          <a:spcPts val="0"/>
                        </a:spcAft>
                      </a:pPr>
                      <a:r>
                        <a:rPr lang="en-US" sz="1600">
                          <a:effectLst/>
                        </a:rPr>
                        <a:t>Faculty (12), Family Medicine residents (30), nurse manager, medical assistants, operations administrators</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118714" marR="118714" marT="0" marB="0"/>
                </a:tc>
                <a:tc>
                  <a:txBody>
                    <a:bodyPr/>
                    <a:lstStyle/>
                    <a:p>
                      <a:pPr marL="0" marR="0" algn="ctr">
                        <a:spcBef>
                          <a:spcPts val="0"/>
                        </a:spcBef>
                        <a:spcAft>
                          <a:spcPts val="0"/>
                        </a:spcAft>
                      </a:pPr>
                      <a:r>
                        <a:rPr lang="en-US" sz="1600" dirty="0">
                          <a:effectLst/>
                        </a:rPr>
                        <a:t>10,771 </a:t>
                      </a:r>
                    </a:p>
                    <a:p>
                      <a:pPr marL="0" marR="0">
                        <a:spcBef>
                          <a:spcPts val="0"/>
                        </a:spcBef>
                        <a:spcAft>
                          <a:spcPts val="0"/>
                        </a:spcAft>
                      </a:pPr>
                      <a:r>
                        <a:rPr lang="en-US" sz="1600" dirty="0">
                          <a:effectLst/>
                        </a:rPr>
                        <a:t>(29% Medicare, 20% Medicaid)</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118714" marR="118714" marT="0" marB="0"/>
                </a:tc>
                <a:tc>
                  <a:txBody>
                    <a:bodyPr/>
                    <a:lstStyle/>
                    <a:p>
                      <a:pPr marL="0" marR="0" algn="ctr">
                        <a:spcBef>
                          <a:spcPts val="0"/>
                        </a:spcBef>
                        <a:spcAft>
                          <a:spcPts val="0"/>
                        </a:spcAft>
                      </a:pPr>
                      <a:r>
                        <a:rPr lang="en-US" sz="1600" dirty="0">
                          <a:effectLst/>
                        </a:rPr>
                        <a:t>Oct. 2021</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118714" marR="118714" marT="0" marB="0"/>
                </a:tc>
                <a:tc>
                  <a:txBody>
                    <a:bodyPr/>
                    <a:lstStyle/>
                    <a:p>
                      <a:pPr marL="0" marR="0" algn="ctr">
                        <a:spcBef>
                          <a:spcPts val="0"/>
                        </a:spcBef>
                        <a:spcAft>
                          <a:spcPts val="0"/>
                        </a:spcAft>
                      </a:pPr>
                      <a:r>
                        <a:rPr lang="en-US" sz="1600" dirty="0">
                          <a:effectLst/>
                        </a:rPr>
                        <a:t>283</a:t>
                      </a:r>
                    </a:p>
                    <a:p>
                      <a:pPr marL="0" marR="0">
                        <a:spcBef>
                          <a:spcPts val="0"/>
                        </a:spcBef>
                        <a:spcAft>
                          <a:spcPts val="0"/>
                        </a:spcAft>
                      </a:pPr>
                      <a:r>
                        <a:rPr lang="en-US" sz="1600" dirty="0">
                          <a:effectLst/>
                        </a:rPr>
                        <a:t>(15% Medicare, 20% Medicaid)</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118714" marR="118714" marT="0" marB="0"/>
                </a:tc>
                <a:extLst>
                  <a:ext uri="{0D108BD9-81ED-4DB2-BD59-A6C34878D82A}">
                    <a16:rowId xmlns:a16="http://schemas.microsoft.com/office/drawing/2014/main" val="2956336380"/>
                  </a:ext>
                </a:extLst>
              </a:tr>
              <a:tr h="256938">
                <a:tc>
                  <a:txBody>
                    <a:bodyPr/>
                    <a:lstStyle/>
                    <a:p>
                      <a:pPr marL="0" marR="0" algn="r">
                        <a:spcBef>
                          <a:spcPts val="0"/>
                        </a:spcBef>
                        <a:spcAft>
                          <a:spcPts val="0"/>
                        </a:spcAft>
                      </a:pPr>
                      <a:r>
                        <a:rPr lang="en-US" sz="1600" dirty="0">
                          <a:effectLst/>
                        </a:rPr>
                        <a:t>Totals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118714" marR="118714" marT="0" marB="0"/>
                </a:tc>
                <a:tc>
                  <a:txBody>
                    <a:bodyPr/>
                    <a:lstStyle/>
                    <a:p>
                      <a:pPr marL="0" marR="0">
                        <a:spcBef>
                          <a:spcPts val="0"/>
                        </a:spcBef>
                        <a:spcAft>
                          <a:spcPts val="0"/>
                        </a:spcAft>
                      </a:pPr>
                      <a:r>
                        <a:rPr lang="en-US" sz="1600">
                          <a:effectLst/>
                        </a:rPr>
                        <a:t>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118714" marR="118714" marT="0" marB="0"/>
                </a:tc>
                <a:tc>
                  <a:txBody>
                    <a:bodyPr/>
                    <a:lstStyle/>
                    <a:p>
                      <a:pPr marL="0" marR="0" algn="r">
                        <a:spcBef>
                          <a:spcPts val="0"/>
                        </a:spcBef>
                        <a:spcAft>
                          <a:spcPts val="0"/>
                        </a:spcAft>
                      </a:pPr>
                      <a:r>
                        <a:rPr lang="en-US" sz="1600">
                          <a:effectLst/>
                        </a:rPr>
                        <a:t>36,945</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118714" marR="118714" marT="0" marB="0"/>
                </a:tc>
                <a:tc>
                  <a:txBody>
                    <a:bodyPr/>
                    <a:lstStyle/>
                    <a:p>
                      <a:pPr marL="0" marR="0" algn="r">
                        <a:spcBef>
                          <a:spcPts val="0"/>
                        </a:spcBef>
                        <a:spcAft>
                          <a:spcPts val="0"/>
                        </a:spcAft>
                      </a:pPr>
                      <a:r>
                        <a:rPr lang="en-US" sz="1600">
                          <a:effectLst/>
                        </a:rPr>
                        <a:t>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118714" marR="118714" marT="0" marB="0"/>
                </a:tc>
                <a:tc>
                  <a:txBody>
                    <a:bodyPr/>
                    <a:lstStyle/>
                    <a:p>
                      <a:pPr marL="0" marR="0" algn="r">
                        <a:spcBef>
                          <a:spcPts val="0"/>
                        </a:spcBef>
                        <a:spcAft>
                          <a:spcPts val="0"/>
                        </a:spcAft>
                      </a:pPr>
                      <a:r>
                        <a:rPr lang="en-US" sz="1600" b="1" dirty="0">
                          <a:solidFill>
                            <a:srgbClr val="00B050"/>
                          </a:solidFill>
                          <a:effectLst/>
                        </a:rPr>
                        <a:t>1,137</a:t>
                      </a:r>
                      <a:endParaRPr lang="en-US" sz="1600" b="1"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endParaRPr>
                    </a:p>
                  </a:txBody>
                  <a:tcPr marL="118714" marR="118714" marT="0" marB="0"/>
                </a:tc>
                <a:extLst>
                  <a:ext uri="{0D108BD9-81ED-4DB2-BD59-A6C34878D82A}">
                    <a16:rowId xmlns:a16="http://schemas.microsoft.com/office/drawing/2014/main" val="536810849"/>
                  </a:ext>
                </a:extLst>
              </a:tr>
            </a:tbl>
          </a:graphicData>
        </a:graphic>
      </p:graphicFrame>
      <p:sp>
        <p:nvSpPr>
          <p:cNvPr id="5" name="Title 1">
            <a:extLst>
              <a:ext uri="{FF2B5EF4-FFF2-40B4-BE49-F238E27FC236}">
                <a16:creationId xmlns:a16="http://schemas.microsoft.com/office/drawing/2014/main" id="{E9C99509-64FE-2380-DBA0-BFD640D9BFB4}"/>
              </a:ext>
            </a:extLst>
          </p:cNvPr>
          <p:cNvSpPr txBox="1">
            <a:spLocks/>
          </p:cNvSpPr>
          <p:nvPr/>
        </p:nvSpPr>
        <p:spPr>
          <a:xfrm>
            <a:off x="1" y="67913"/>
            <a:ext cx="12191999" cy="74624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500" b="1" i="1" u="none" strike="noStrike" kern="1200" cap="none" spc="0" normalizeH="0" baseline="0" noProof="0" dirty="0">
                <a:ln>
                  <a:noFill/>
                </a:ln>
                <a:solidFill>
                  <a:prstClr val="black"/>
                </a:solidFill>
                <a:effectLst/>
                <a:uLnTx/>
                <a:uFillTx/>
                <a:latin typeface="Calibri Light" panose="020F0302020204030204"/>
                <a:ea typeface="+mj-ea"/>
                <a:cs typeface="+mj-cs"/>
              </a:rPr>
              <a:t>Collaborative Care by the Numbers</a:t>
            </a:r>
          </a:p>
        </p:txBody>
      </p:sp>
      <p:cxnSp>
        <p:nvCxnSpPr>
          <p:cNvPr id="6" name="Straight Connector 5">
            <a:extLst>
              <a:ext uri="{FF2B5EF4-FFF2-40B4-BE49-F238E27FC236}">
                <a16:creationId xmlns:a16="http://schemas.microsoft.com/office/drawing/2014/main" id="{F1698255-B037-4DCE-B684-5BFEE33F8C62}"/>
              </a:ext>
            </a:extLst>
          </p:cNvPr>
          <p:cNvCxnSpPr>
            <a:cxnSpLocks/>
          </p:cNvCxnSpPr>
          <p:nvPr/>
        </p:nvCxnSpPr>
        <p:spPr>
          <a:xfrm>
            <a:off x="322165" y="843187"/>
            <a:ext cx="11547670" cy="14377"/>
          </a:xfrm>
          <a:prstGeom prst="line">
            <a:avLst/>
          </a:prstGeom>
          <a:ln w="25400">
            <a:solidFill>
              <a:srgbClr val="10206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270424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E9C99509-64FE-2380-DBA0-BFD640D9BFB4}"/>
              </a:ext>
            </a:extLst>
          </p:cNvPr>
          <p:cNvSpPr txBox="1">
            <a:spLocks/>
          </p:cNvSpPr>
          <p:nvPr/>
        </p:nvSpPr>
        <p:spPr>
          <a:xfrm>
            <a:off x="1" y="96941"/>
            <a:ext cx="12191999" cy="74624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500" b="1" i="1" u="none" strike="noStrike" kern="1200" cap="none" spc="0" normalizeH="0" baseline="0" noProof="0" dirty="0">
                <a:ln>
                  <a:noFill/>
                </a:ln>
                <a:solidFill>
                  <a:prstClr val="black"/>
                </a:solidFill>
                <a:effectLst/>
                <a:uLnTx/>
                <a:uFillTx/>
                <a:latin typeface="Calibri Light" panose="020F0302020204030204"/>
                <a:ea typeface="+mj-ea"/>
                <a:cs typeface="+mj-cs"/>
              </a:rPr>
              <a:t>Collaborative Care by the Numbers</a:t>
            </a:r>
          </a:p>
        </p:txBody>
      </p:sp>
      <p:cxnSp>
        <p:nvCxnSpPr>
          <p:cNvPr id="6" name="Straight Connector 5">
            <a:extLst>
              <a:ext uri="{FF2B5EF4-FFF2-40B4-BE49-F238E27FC236}">
                <a16:creationId xmlns:a16="http://schemas.microsoft.com/office/drawing/2014/main" id="{F1698255-B037-4DCE-B684-5BFEE33F8C62}"/>
              </a:ext>
            </a:extLst>
          </p:cNvPr>
          <p:cNvCxnSpPr>
            <a:cxnSpLocks/>
          </p:cNvCxnSpPr>
          <p:nvPr/>
        </p:nvCxnSpPr>
        <p:spPr>
          <a:xfrm>
            <a:off x="322165" y="843187"/>
            <a:ext cx="11547670" cy="14377"/>
          </a:xfrm>
          <a:prstGeom prst="line">
            <a:avLst/>
          </a:prstGeom>
          <a:ln w="25400">
            <a:solidFill>
              <a:srgbClr val="10206B"/>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91DA47D-0642-A8B2-72A8-608752D4FC25}"/>
              </a:ext>
            </a:extLst>
          </p:cNvPr>
          <p:cNvSpPr txBox="1">
            <a:spLocks/>
          </p:cNvSpPr>
          <p:nvPr/>
        </p:nvSpPr>
        <p:spPr>
          <a:xfrm>
            <a:off x="322164" y="1116387"/>
            <a:ext cx="11547670" cy="94609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514350" marR="0" lvl="0" indent="-514350" algn="l" defTabSz="914400" rtl="0" eaLnBrk="1" fontAlgn="auto" latinLnBrk="0" hangingPunct="1">
              <a:lnSpc>
                <a:spcPct val="90000"/>
              </a:lnSpc>
              <a:spcBef>
                <a:spcPct val="0"/>
              </a:spcBef>
              <a:spcAft>
                <a:spcPts val="0"/>
              </a:spcAft>
              <a:buClrTx/>
              <a:buSzTx/>
              <a:buFont typeface="+mj-lt"/>
              <a:buAutoNum type="arabicPeriod"/>
              <a:tabLst/>
              <a:defRPr/>
            </a:pPr>
            <a:r>
              <a:rPr kumimoji="0" lang="en-US" sz="3500" b="0" i="1" u="none" strike="noStrike" kern="1200" cap="none" spc="0" normalizeH="0" baseline="0" noProof="0" dirty="0">
                <a:ln>
                  <a:noFill/>
                </a:ln>
                <a:solidFill>
                  <a:prstClr val="black"/>
                </a:solidFill>
                <a:effectLst/>
                <a:uLnTx/>
                <a:uFillTx/>
                <a:latin typeface="Calibri Light" panose="020F0302020204030204"/>
                <a:ea typeface="+mj-ea"/>
                <a:cs typeface="+mj-cs"/>
              </a:rPr>
              <a:t>First time engagement with a behavioral health resource for at least 75% of patients</a:t>
            </a:r>
          </a:p>
        </p:txBody>
      </p:sp>
      <p:sp>
        <p:nvSpPr>
          <p:cNvPr id="3" name="Title 1">
            <a:extLst>
              <a:ext uri="{FF2B5EF4-FFF2-40B4-BE49-F238E27FC236}">
                <a16:creationId xmlns:a16="http://schemas.microsoft.com/office/drawing/2014/main" id="{07906C2C-D42B-DA11-5A1E-E7F01B27266F}"/>
              </a:ext>
            </a:extLst>
          </p:cNvPr>
          <p:cNvSpPr txBox="1">
            <a:spLocks/>
          </p:cNvSpPr>
          <p:nvPr/>
        </p:nvSpPr>
        <p:spPr>
          <a:xfrm>
            <a:off x="322164" y="2644135"/>
            <a:ext cx="11547670" cy="112955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520700" marR="0" lvl="0" indent="-508000" algn="l" defTabSz="914400" rtl="0" eaLnBrk="1" fontAlgn="auto" latinLnBrk="0" hangingPunct="1">
              <a:lnSpc>
                <a:spcPct val="90000"/>
              </a:lnSpc>
              <a:spcBef>
                <a:spcPct val="0"/>
              </a:spcBef>
              <a:spcAft>
                <a:spcPts val="0"/>
              </a:spcAft>
              <a:buClrTx/>
              <a:buSzTx/>
              <a:buFontTx/>
              <a:buNone/>
              <a:tabLst/>
              <a:defRPr/>
            </a:pPr>
            <a:r>
              <a:rPr kumimoji="0" lang="en-US" sz="3500" b="0" i="1" u="none" strike="noStrike" kern="1200" cap="none" spc="0" normalizeH="0" baseline="0" noProof="0" dirty="0">
                <a:ln>
                  <a:noFill/>
                </a:ln>
                <a:solidFill>
                  <a:prstClr val="black"/>
                </a:solidFill>
                <a:effectLst/>
                <a:uLnTx/>
                <a:uFillTx/>
                <a:latin typeface="Calibri Light" panose="020F0302020204030204"/>
                <a:ea typeface="+mj-ea"/>
                <a:cs typeface="+mj-cs"/>
              </a:rPr>
              <a:t>2. 	~31% depression response rate/~32% anxiety improvement rate</a:t>
            </a:r>
          </a:p>
        </p:txBody>
      </p:sp>
      <p:sp>
        <p:nvSpPr>
          <p:cNvPr id="7" name="Title 1">
            <a:extLst>
              <a:ext uri="{FF2B5EF4-FFF2-40B4-BE49-F238E27FC236}">
                <a16:creationId xmlns:a16="http://schemas.microsoft.com/office/drawing/2014/main" id="{5C2ADA6D-B7E4-06C0-1156-34C5856019AA}"/>
              </a:ext>
            </a:extLst>
          </p:cNvPr>
          <p:cNvSpPr txBox="1">
            <a:spLocks/>
          </p:cNvSpPr>
          <p:nvPr/>
        </p:nvSpPr>
        <p:spPr>
          <a:xfrm>
            <a:off x="322164" y="5526882"/>
            <a:ext cx="11547670" cy="97586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520700" marR="0" lvl="0" indent="-508000" algn="l" defTabSz="914400" rtl="0" eaLnBrk="1" fontAlgn="auto" latinLnBrk="0" hangingPunct="1">
              <a:lnSpc>
                <a:spcPct val="90000"/>
              </a:lnSpc>
              <a:spcBef>
                <a:spcPct val="0"/>
              </a:spcBef>
              <a:spcAft>
                <a:spcPts val="0"/>
              </a:spcAft>
              <a:buClrTx/>
              <a:buSzTx/>
              <a:buFontTx/>
              <a:buNone/>
              <a:tabLst/>
              <a:defRPr/>
            </a:pPr>
            <a:r>
              <a:rPr kumimoji="0" lang="en-US" sz="3200" b="0" i="1" u="none" strike="noStrike" kern="1200" cap="none" spc="0" normalizeH="0" baseline="0" noProof="0" dirty="0">
                <a:ln>
                  <a:noFill/>
                </a:ln>
                <a:solidFill>
                  <a:prstClr val="black"/>
                </a:solidFill>
                <a:effectLst/>
                <a:uLnTx/>
                <a:uFillTx/>
                <a:latin typeface="Calibri Light" panose="020F0302020204030204"/>
                <a:ea typeface="+mj-ea"/>
                <a:cs typeface="+mj-cs"/>
              </a:rPr>
              <a:t>4. Since Epic rollout, completed 11,227 screens for Opioid Use Disorder (47% of patients with one Primary Care encounter)</a:t>
            </a:r>
          </a:p>
        </p:txBody>
      </p:sp>
      <p:sp>
        <p:nvSpPr>
          <p:cNvPr id="8" name="Title 1">
            <a:extLst>
              <a:ext uri="{FF2B5EF4-FFF2-40B4-BE49-F238E27FC236}">
                <a16:creationId xmlns:a16="http://schemas.microsoft.com/office/drawing/2014/main" id="{FE624FA8-DADA-AD88-BC13-C729DDE1210D}"/>
              </a:ext>
            </a:extLst>
          </p:cNvPr>
          <p:cNvSpPr txBox="1">
            <a:spLocks/>
          </p:cNvSpPr>
          <p:nvPr/>
        </p:nvSpPr>
        <p:spPr>
          <a:xfrm>
            <a:off x="322164" y="4355344"/>
            <a:ext cx="11547670" cy="58988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520700" marR="0" lvl="0" indent="-508000" algn="l" defTabSz="914400" rtl="0" eaLnBrk="1" fontAlgn="auto" latinLnBrk="0" hangingPunct="1">
              <a:lnSpc>
                <a:spcPct val="90000"/>
              </a:lnSpc>
              <a:spcBef>
                <a:spcPct val="0"/>
              </a:spcBef>
              <a:spcAft>
                <a:spcPts val="0"/>
              </a:spcAft>
              <a:buClrTx/>
              <a:buSzTx/>
              <a:buFontTx/>
              <a:buNone/>
              <a:tabLst/>
              <a:defRPr/>
            </a:pPr>
            <a:r>
              <a:rPr kumimoji="0" lang="en-US" sz="3500" b="0" i="1" u="none" strike="noStrike" kern="1200" cap="none" spc="0" normalizeH="0" baseline="0" noProof="0" dirty="0">
                <a:ln>
                  <a:noFill/>
                </a:ln>
                <a:solidFill>
                  <a:prstClr val="black"/>
                </a:solidFill>
                <a:effectLst/>
                <a:uLnTx/>
                <a:uFillTx/>
                <a:latin typeface="Calibri Light" panose="020F0302020204030204"/>
                <a:ea typeface="+mj-ea"/>
                <a:cs typeface="+mj-cs"/>
              </a:rPr>
              <a:t>3. 	FY2023, Sept. - Mar.: Charged ~$950K in </a:t>
            </a:r>
            <a:r>
              <a:rPr kumimoji="0" lang="en-US" sz="3500" b="0" i="1" u="none" strike="noStrike" kern="1200" cap="none" spc="0" normalizeH="0" baseline="0" noProof="0" dirty="0" err="1">
                <a:ln>
                  <a:noFill/>
                </a:ln>
                <a:solidFill>
                  <a:prstClr val="black"/>
                </a:solidFill>
                <a:effectLst/>
                <a:uLnTx/>
                <a:uFillTx/>
                <a:latin typeface="Calibri Light" panose="020F0302020204030204"/>
                <a:ea typeface="+mj-ea"/>
                <a:cs typeface="+mj-cs"/>
              </a:rPr>
              <a:t>CoCM</a:t>
            </a:r>
            <a:r>
              <a:rPr kumimoji="0" lang="en-US" sz="3500" b="0" i="1" u="none" strike="noStrike" kern="1200" cap="none" spc="0" normalizeH="0" baseline="0" noProof="0" dirty="0">
                <a:ln>
                  <a:noFill/>
                </a:ln>
                <a:solidFill>
                  <a:prstClr val="black"/>
                </a:solidFill>
                <a:effectLst/>
                <a:uLnTx/>
                <a:uFillTx/>
                <a:latin typeface="Calibri Light" panose="020F0302020204030204"/>
                <a:ea typeface="+mj-ea"/>
                <a:cs typeface="+mj-cs"/>
              </a:rPr>
              <a:t> services </a:t>
            </a:r>
          </a:p>
        </p:txBody>
      </p:sp>
    </p:spTree>
    <p:extLst>
      <p:ext uri="{BB962C8B-B14F-4D97-AF65-F5344CB8AC3E}">
        <p14:creationId xmlns:p14="http://schemas.microsoft.com/office/powerpoint/2010/main" val="890236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7" grpId="0"/>
      <p:bldP spid="8"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E9C99509-64FE-2380-DBA0-BFD640D9BFB4}"/>
              </a:ext>
            </a:extLst>
          </p:cNvPr>
          <p:cNvSpPr txBox="1">
            <a:spLocks/>
          </p:cNvSpPr>
          <p:nvPr/>
        </p:nvSpPr>
        <p:spPr>
          <a:xfrm>
            <a:off x="1" y="96941"/>
            <a:ext cx="12191999" cy="74624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500" b="1" i="1" u="none" strike="noStrike" kern="1200" cap="none" spc="0" normalizeH="0" baseline="0" noProof="0" dirty="0">
                <a:ln>
                  <a:noFill/>
                </a:ln>
                <a:solidFill>
                  <a:prstClr val="black"/>
                </a:solidFill>
                <a:effectLst/>
                <a:uLnTx/>
                <a:uFillTx/>
                <a:latin typeface="Calibri Light" panose="020F0302020204030204"/>
                <a:ea typeface="+mj-ea"/>
                <a:cs typeface="+mj-cs"/>
              </a:rPr>
              <a:t>Integrated Behavioral Health: What’s next?</a:t>
            </a:r>
          </a:p>
        </p:txBody>
      </p:sp>
      <p:cxnSp>
        <p:nvCxnSpPr>
          <p:cNvPr id="6" name="Straight Connector 5">
            <a:extLst>
              <a:ext uri="{FF2B5EF4-FFF2-40B4-BE49-F238E27FC236}">
                <a16:creationId xmlns:a16="http://schemas.microsoft.com/office/drawing/2014/main" id="{F1698255-B037-4DCE-B684-5BFEE33F8C62}"/>
              </a:ext>
            </a:extLst>
          </p:cNvPr>
          <p:cNvCxnSpPr>
            <a:cxnSpLocks/>
          </p:cNvCxnSpPr>
          <p:nvPr/>
        </p:nvCxnSpPr>
        <p:spPr>
          <a:xfrm>
            <a:off x="322165" y="843187"/>
            <a:ext cx="11547670" cy="14377"/>
          </a:xfrm>
          <a:prstGeom prst="line">
            <a:avLst/>
          </a:prstGeom>
          <a:ln w="25400">
            <a:solidFill>
              <a:srgbClr val="10206B"/>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91DA47D-0642-A8B2-72A8-608752D4FC25}"/>
              </a:ext>
            </a:extLst>
          </p:cNvPr>
          <p:cNvSpPr txBox="1">
            <a:spLocks/>
          </p:cNvSpPr>
          <p:nvPr/>
        </p:nvSpPr>
        <p:spPr>
          <a:xfrm>
            <a:off x="322164" y="979551"/>
            <a:ext cx="11547670" cy="144595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514350" marR="0" lvl="0" indent="-514350" algn="l" defTabSz="914400" rtl="0" eaLnBrk="1" fontAlgn="auto" latinLnBrk="0" hangingPunct="1">
              <a:lnSpc>
                <a:spcPct val="90000"/>
              </a:lnSpc>
              <a:spcBef>
                <a:spcPct val="0"/>
              </a:spcBef>
              <a:spcAft>
                <a:spcPts val="0"/>
              </a:spcAft>
              <a:buClrTx/>
              <a:buSzTx/>
              <a:buFont typeface="+mj-lt"/>
              <a:buAutoNum type="arabicPeriod"/>
              <a:tabLst/>
              <a:defRPr/>
            </a:pPr>
            <a:r>
              <a:rPr kumimoji="0" lang="en-US" sz="2400" b="0" i="1" u="none" strike="noStrike" kern="1200" cap="none" spc="0" normalizeH="0" baseline="0" noProof="0" dirty="0">
                <a:ln>
                  <a:noFill/>
                </a:ln>
                <a:solidFill>
                  <a:prstClr val="black"/>
                </a:solidFill>
                <a:effectLst/>
                <a:uLnTx/>
                <a:uFillTx/>
                <a:latin typeface="Calibri Light" panose="020F0302020204030204"/>
                <a:ea typeface="+mj-ea"/>
                <a:cs typeface="+mj-cs"/>
              </a:rPr>
              <a:t>Optimize: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400" b="0" i="1" u="none" strike="noStrike" kern="1200" cap="none" spc="0" normalizeH="0" baseline="0" noProof="0" dirty="0">
                <a:ln>
                  <a:noFill/>
                </a:ln>
                <a:solidFill>
                  <a:prstClr val="black"/>
                </a:solidFill>
                <a:effectLst/>
                <a:uLnTx/>
                <a:uFillTx/>
                <a:latin typeface="Calibri Light" panose="020F0302020204030204"/>
                <a:ea typeface="+mj-ea"/>
                <a:cs typeface="+mj-cs"/>
              </a:rPr>
              <a:t>	- Workflows,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400" b="0" i="1" u="none" strike="noStrike" kern="1200" cap="none" spc="0" normalizeH="0" baseline="0" noProof="0" dirty="0">
                <a:ln>
                  <a:noFill/>
                </a:ln>
                <a:solidFill>
                  <a:prstClr val="black"/>
                </a:solidFill>
                <a:effectLst/>
                <a:uLnTx/>
                <a:uFillTx/>
                <a:latin typeface="Calibri Light" panose="020F0302020204030204"/>
                <a:ea typeface="+mj-ea"/>
                <a:cs typeface="+mj-cs"/>
              </a:rPr>
              <a:t>	- Patient outcomes</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400" b="0" i="1" u="none" strike="noStrike" kern="1200" cap="none" spc="0" normalizeH="0" baseline="0" noProof="0" dirty="0">
                <a:ln>
                  <a:noFill/>
                </a:ln>
                <a:solidFill>
                  <a:prstClr val="black"/>
                </a:solidFill>
                <a:effectLst/>
                <a:uLnTx/>
                <a:uFillTx/>
                <a:latin typeface="Calibri Light" panose="020F0302020204030204"/>
                <a:ea typeface="+mj-ea"/>
                <a:cs typeface="+mj-cs"/>
              </a:rPr>
              <a:t>	- Charges : Reimbursements</a:t>
            </a:r>
          </a:p>
        </p:txBody>
      </p:sp>
      <p:sp>
        <p:nvSpPr>
          <p:cNvPr id="3" name="Title 1">
            <a:extLst>
              <a:ext uri="{FF2B5EF4-FFF2-40B4-BE49-F238E27FC236}">
                <a16:creationId xmlns:a16="http://schemas.microsoft.com/office/drawing/2014/main" id="{07906C2C-D42B-DA11-5A1E-E7F01B27266F}"/>
              </a:ext>
            </a:extLst>
          </p:cNvPr>
          <p:cNvSpPr txBox="1">
            <a:spLocks/>
          </p:cNvSpPr>
          <p:nvPr/>
        </p:nvSpPr>
        <p:spPr>
          <a:xfrm>
            <a:off x="322164" y="2646098"/>
            <a:ext cx="11547670" cy="144595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527050" marR="0" lvl="0" indent="-514350" algn="l" defTabSz="914400" rtl="0" eaLnBrk="1" fontAlgn="auto" latinLnBrk="0" hangingPunct="1">
              <a:lnSpc>
                <a:spcPct val="90000"/>
              </a:lnSpc>
              <a:spcBef>
                <a:spcPct val="0"/>
              </a:spcBef>
              <a:spcAft>
                <a:spcPts val="0"/>
              </a:spcAft>
              <a:buClrTx/>
              <a:buSzTx/>
              <a:buFontTx/>
              <a:buAutoNum type="arabicPeriod" startAt="2"/>
              <a:tabLst/>
              <a:defRPr/>
            </a:pPr>
            <a:r>
              <a:rPr kumimoji="0" lang="en-US" sz="2400" b="0" i="1" u="none" strike="noStrike" kern="1200" cap="none" spc="0" normalizeH="0" baseline="0" noProof="0" dirty="0">
                <a:ln>
                  <a:noFill/>
                </a:ln>
                <a:solidFill>
                  <a:prstClr val="black"/>
                </a:solidFill>
                <a:effectLst/>
                <a:uLnTx/>
                <a:uFillTx/>
                <a:latin typeface="Calibri Light" panose="020F0302020204030204"/>
                <a:ea typeface="+mj-ea"/>
                <a:cs typeface="+mj-cs"/>
              </a:rPr>
              <a:t>Scale [vertical and horizontal]:</a:t>
            </a:r>
          </a:p>
          <a:p>
            <a:pPr marL="12700" marR="0" lvl="0" indent="0" algn="l" defTabSz="914400" rtl="0" eaLnBrk="1" fontAlgn="auto" latinLnBrk="0" hangingPunct="1">
              <a:lnSpc>
                <a:spcPct val="90000"/>
              </a:lnSpc>
              <a:spcBef>
                <a:spcPct val="0"/>
              </a:spcBef>
              <a:spcAft>
                <a:spcPts val="0"/>
              </a:spcAft>
              <a:buClrTx/>
              <a:buSzTx/>
              <a:buFontTx/>
              <a:buNone/>
              <a:tabLst/>
              <a:defRPr/>
            </a:pPr>
            <a:r>
              <a:rPr kumimoji="0" lang="en-US" sz="2400" b="0" i="1" u="none" strike="noStrike" kern="1200" cap="none" spc="0" normalizeH="0" baseline="0" noProof="0" dirty="0">
                <a:ln>
                  <a:noFill/>
                </a:ln>
                <a:solidFill>
                  <a:prstClr val="black"/>
                </a:solidFill>
                <a:effectLst/>
                <a:uLnTx/>
                <a:uFillTx/>
                <a:latin typeface="Calibri Light" panose="020F0302020204030204"/>
                <a:ea typeface="+mj-ea"/>
                <a:cs typeface="+mj-cs"/>
              </a:rPr>
              <a:t>	- </a:t>
            </a:r>
            <a:r>
              <a:rPr kumimoji="0" lang="en-US" sz="2400" b="0" i="1" u="none" strike="noStrike" kern="1200" cap="none" spc="0" normalizeH="0" baseline="0" noProof="0" dirty="0" err="1">
                <a:ln>
                  <a:noFill/>
                </a:ln>
                <a:solidFill>
                  <a:prstClr val="black"/>
                </a:solidFill>
                <a:effectLst/>
                <a:uLnTx/>
                <a:uFillTx/>
                <a:latin typeface="Calibri Light" panose="020F0302020204030204"/>
                <a:ea typeface="+mj-ea"/>
                <a:cs typeface="+mj-cs"/>
              </a:rPr>
              <a:t>CoCM</a:t>
            </a:r>
            <a:r>
              <a:rPr kumimoji="0" lang="en-US" sz="2400" b="0" i="1" u="none" strike="noStrike" kern="1200" cap="none" spc="0" normalizeH="0" baseline="0" noProof="0" dirty="0">
                <a:ln>
                  <a:noFill/>
                </a:ln>
                <a:solidFill>
                  <a:prstClr val="black"/>
                </a:solidFill>
                <a:effectLst/>
                <a:uLnTx/>
                <a:uFillTx/>
                <a:latin typeface="Calibri Light" panose="020F0302020204030204"/>
                <a:ea typeface="+mj-ea"/>
                <a:cs typeface="+mj-cs"/>
              </a:rPr>
              <a:t> for Palliative Medicine</a:t>
            </a:r>
          </a:p>
          <a:p>
            <a:pPr marL="12700" marR="0" lvl="0" indent="0" algn="l" defTabSz="914400" rtl="0" eaLnBrk="1" fontAlgn="auto" latinLnBrk="0" hangingPunct="1">
              <a:lnSpc>
                <a:spcPct val="90000"/>
              </a:lnSpc>
              <a:spcBef>
                <a:spcPct val="0"/>
              </a:spcBef>
              <a:spcAft>
                <a:spcPts val="0"/>
              </a:spcAft>
              <a:buClrTx/>
              <a:buSzTx/>
              <a:buFontTx/>
              <a:buNone/>
              <a:tabLst/>
              <a:defRPr/>
            </a:pPr>
            <a:r>
              <a:rPr kumimoji="0" lang="en-US" sz="2400" b="0" i="1" u="none" strike="noStrike" kern="1200" cap="none" spc="0" normalizeH="0" baseline="0" noProof="0" dirty="0">
                <a:ln>
                  <a:noFill/>
                </a:ln>
                <a:solidFill>
                  <a:prstClr val="black"/>
                </a:solidFill>
                <a:effectLst/>
                <a:uLnTx/>
                <a:uFillTx/>
                <a:latin typeface="Calibri Light" panose="020F0302020204030204"/>
                <a:ea typeface="+mj-ea"/>
                <a:cs typeface="+mj-cs"/>
              </a:rPr>
              <a:t>	- Technology to expand case load volumes</a:t>
            </a:r>
          </a:p>
          <a:p>
            <a:pPr marL="12700" marR="0" lvl="0" indent="0" algn="l" defTabSz="914400" rtl="0" eaLnBrk="1" fontAlgn="auto" latinLnBrk="0" hangingPunct="1">
              <a:lnSpc>
                <a:spcPct val="90000"/>
              </a:lnSpc>
              <a:spcBef>
                <a:spcPct val="0"/>
              </a:spcBef>
              <a:spcAft>
                <a:spcPts val="0"/>
              </a:spcAft>
              <a:buClrTx/>
              <a:buSzTx/>
              <a:buFontTx/>
              <a:buNone/>
              <a:tabLst/>
              <a:defRPr/>
            </a:pPr>
            <a:r>
              <a:rPr kumimoji="0" lang="en-US" sz="2400" b="0" i="1" u="none" strike="noStrike" kern="1200" cap="none" spc="0" normalizeH="0" baseline="0" noProof="0" dirty="0">
                <a:ln>
                  <a:noFill/>
                </a:ln>
                <a:solidFill>
                  <a:prstClr val="black"/>
                </a:solidFill>
                <a:effectLst/>
                <a:uLnTx/>
                <a:uFillTx/>
                <a:latin typeface="Calibri Light" panose="020F0302020204030204"/>
                <a:ea typeface="+mj-ea"/>
                <a:cs typeface="+mj-cs"/>
              </a:rPr>
              <a:t>	- Bring on-site </a:t>
            </a:r>
            <a:r>
              <a:rPr kumimoji="0" lang="en-US" sz="2400" b="0" i="1" u="none" strike="noStrike" kern="1200" cap="none" spc="0" normalizeH="0" baseline="0" noProof="0" dirty="0" err="1">
                <a:ln>
                  <a:noFill/>
                </a:ln>
                <a:solidFill>
                  <a:prstClr val="black"/>
                </a:solidFill>
                <a:effectLst/>
                <a:uLnTx/>
                <a:uFillTx/>
                <a:latin typeface="Calibri Light" panose="020F0302020204030204"/>
                <a:ea typeface="+mj-ea"/>
                <a:cs typeface="+mj-cs"/>
              </a:rPr>
              <a:t>CoCM</a:t>
            </a:r>
            <a:r>
              <a:rPr kumimoji="0" lang="en-US" sz="2400" b="0" i="1" u="none" strike="noStrike" kern="1200" cap="none" spc="0" normalizeH="0" baseline="0" noProof="0" dirty="0">
                <a:ln>
                  <a:noFill/>
                </a:ln>
                <a:solidFill>
                  <a:prstClr val="black"/>
                </a:solidFill>
                <a:effectLst/>
                <a:uLnTx/>
                <a:uFillTx/>
                <a:latin typeface="Calibri Light" panose="020F0302020204030204"/>
                <a:ea typeface="+mj-ea"/>
                <a:cs typeface="+mj-cs"/>
              </a:rPr>
              <a:t> to more clinics, pilot “virtual” </a:t>
            </a:r>
            <a:r>
              <a:rPr kumimoji="0" lang="en-US" sz="2400" b="0" i="1" u="none" strike="noStrike" kern="1200" cap="none" spc="0" normalizeH="0" baseline="0" noProof="0" dirty="0" err="1">
                <a:ln>
                  <a:noFill/>
                </a:ln>
                <a:solidFill>
                  <a:prstClr val="black"/>
                </a:solidFill>
                <a:effectLst/>
                <a:uLnTx/>
                <a:uFillTx/>
                <a:latin typeface="Calibri Light" panose="020F0302020204030204"/>
                <a:ea typeface="+mj-ea"/>
                <a:cs typeface="+mj-cs"/>
              </a:rPr>
              <a:t>CoCM</a:t>
            </a:r>
            <a:endParaRPr kumimoji="0" lang="en-US" sz="2400" b="0" i="1"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
        <p:nvSpPr>
          <p:cNvPr id="8" name="Title 1">
            <a:extLst>
              <a:ext uri="{FF2B5EF4-FFF2-40B4-BE49-F238E27FC236}">
                <a16:creationId xmlns:a16="http://schemas.microsoft.com/office/drawing/2014/main" id="{FE624FA8-DADA-AD88-BC13-C729DDE1210D}"/>
              </a:ext>
            </a:extLst>
          </p:cNvPr>
          <p:cNvSpPr txBox="1">
            <a:spLocks/>
          </p:cNvSpPr>
          <p:nvPr/>
        </p:nvSpPr>
        <p:spPr>
          <a:xfrm>
            <a:off x="322164" y="4312645"/>
            <a:ext cx="11547670" cy="110107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527050" marR="0" lvl="0" indent="-514350" algn="l" defTabSz="914400" rtl="0" eaLnBrk="1" fontAlgn="auto" latinLnBrk="0" hangingPunct="1">
              <a:lnSpc>
                <a:spcPct val="90000"/>
              </a:lnSpc>
              <a:spcBef>
                <a:spcPct val="0"/>
              </a:spcBef>
              <a:spcAft>
                <a:spcPts val="0"/>
              </a:spcAft>
              <a:buClrTx/>
              <a:buSzTx/>
              <a:buFontTx/>
              <a:buAutoNum type="arabicPeriod" startAt="3"/>
              <a:tabLst/>
              <a:defRPr/>
            </a:pPr>
            <a:r>
              <a:rPr kumimoji="0" lang="en-US" sz="2400" b="0" i="1" u="none" strike="noStrike" kern="1200" cap="none" spc="0" normalizeH="0" baseline="0" noProof="0" dirty="0">
                <a:ln>
                  <a:noFill/>
                </a:ln>
                <a:solidFill>
                  <a:prstClr val="black"/>
                </a:solidFill>
                <a:effectLst/>
                <a:uLnTx/>
                <a:uFillTx/>
                <a:latin typeface="Calibri Light" panose="020F0302020204030204"/>
                <a:ea typeface="+mj-ea"/>
                <a:cs typeface="+mj-cs"/>
              </a:rPr>
              <a:t>Connect the dots:</a:t>
            </a:r>
          </a:p>
          <a:p>
            <a:pPr marL="12700" marR="0" lvl="0" indent="0" algn="l" defTabSz="914400" rtl="0" eaLnBrk="1" fontAlgn="auto" latinLnBrk="0" hangingPunct="1">
              <a:lnSpc>
                <a:spcPct val="90000"/>
              </a:lnSpc>
              <a:spcBef>
                <a:spcPct val="0"/>
              </a:spcBef>
              <a:spcAft>
                <a:spcPts val="0"/>
              </a:spcAft>
              <a:buClrTx/>
              <a:buSzTx/>
              <a:buFontTx/>
              <a:buNone/>
              <a:tabLst/>
              <a:defRPr/>
            </a:pPr>
            <a:r>
              <a:rPr kumimoji="0" lang="en-US" sz="2400" b="0" i="1" u="none" strike="noStrike" kern="1200" cap="none" spc="0" normalizeH="0" baseline="0" noProof="0" dirty="0">
                <a:ln>
                  <a:noFill/>
                </a:ln>
                <a:solidFill>
                  <a:prstClr val="black"/>
                </a:solidFill>
                <a:effectLst/>
                <a:uLnTx/>
                <a:uFillTx/>
                <a:latin typeface="Calibri Light" panose="020F0302020204030204"/>
                <a:ea typeface="+mj-ea"/>
                <a:cs typeface="+mj-cs"/>
              </a:rPr>
              <a:t>	- Develop partnerships for “higher level of care” referrals</a:t>
            </a:r>
          </a:p>
          <a:p>
            <a:pPr marL="12700" marR="0" lvl="0" indent="0" algn="l" defTabSz="914400" rtl="0" eaLnBrk="1" fontAlgn="auto" latinLnBrk="0" hangingPunct="1">
              <a:lnSpc>
                <a:spcPct val="90000"/>
              </a:lnSpc>
              <a:spcBef>
                <a:spcPct val="0"/>
              </a:spcBef>
              <a:spcAft>
                <a:spcPts val="0"/>
              </a:spcAft>
              <a:buClrTx/>
              <a:buSzTx/>
              <a:buFontTx/>
              <a:buNone/>
              <a:tabLst/>
              <a:defRPr/>
            </a:pPr>
            <a:r>
              <a:rPr kumimoji="0" lang="en-US" sz="2400" b="0" i="1" u="none" strike="noStrike" kern="1200" cap="none" spc="0" normalizeH="0" baseline="0" noProof="0" dirty="0">
                <a:ln>
                  <a:noFill/>
                </a:ln>
                <a:solidFill>
                  <a:prstClr val="black"/>
                </a:solidFill>
                <a:effectLst/>
                <a:uLnTx/>
                <a:uFillTx/>
                <a:latin typeface="Calibri Light" panose="020F0302020204030204"/>
                <a:ea typeface="+mj-ea"/>
                <a:cs typeface="+mj-cs"/>
              </a:rPr>
              <a:t>	- Community engagement, national and statewide lobbying efforts</a:t>
            </a:r>
          </a:p>
        </p:txBody>
      </p:sp>
      <p:sp>
        <p:nvSpPr>
          <p:cNvPr id="4" name="Title 1">
            <a:extLst>
              <a:ext uri="{FF2B5EF4-FFF2-40B4-BE49-F238E27FC236}">
                <a16:creationId xmlns:a16="http://schemas.microsoft.com/office/drawing/2014/main" id="{F3D4AA4D-8EDC-001D-01A6-DB967FBB4DB9}"/>
              </a:ext>
            </a:extLst>
          </p:cNvPr>
          <p:cNvSpPr txBox="1">
            <a:spLocks/>
          </p:cNvSpPr>
          <p:nvPr/>
        </p:nvSpPr>
        <p:spPr>
          <a:xfrm>
            <a:off x="322164" y="5634316"/>
            <a:ext cx="11547670" cy="1101074"/>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520700" marR="0" lvl="0" indent="-508000" algn="l" defTabSz="914400" rtl="0" eaLnBrk="1" fontAlgn="auto" latinLnBrk="0" hangingPunct="1">
              <a:lnSpc>
                <a:spcPct val="90000"/>
              </a:lnSpc>
              <a:spcBef>
                <a:spcPct val="0"/>
              </a:spcBef>
              <a:spcAft>
                <a:spcPts val="0"/>
              </a:spcAft>
              <a:buClrTx/>
              <a:buSzTx/>
              <a:buFontTx/>
              <a:buNone/>
              <a:tabLst/>
              <a:defRPr/>
            </a:pPr>
            <a:r>
              <a:rPr kumimoji="0" lang="en-US" sz="2400" b="0" i="1" u="none" strike="noStrike" kern="1200" cap="none" spc="0" normalizeH="0" baseline="0" noProof="0" dirty="0">
                <a:ln>
                  <a:noFill/>
                </a:ln>
                <a:solidFill>
                  <a:prstClr val="black"/>
                </a:solidFill>
                <a:effectLst/>
                <a:uLnTx/>
                <a:uFillTx/>
                <a:latin typeface="Calibri Light" panose="020F0302020204030204"/>
                <a:ea typeface="+mj-ea"/>
                <a:cs typeface="+mj-cs"/>
              </a:rPr>
              <a:t>4. 	Innovate:</a:t>
            </a:r>
          </a:p>
          <a:p>
            <a:pPr marL="12700" marR="0" lvl="0" indent="0" algn="l" defTabSz="914400" rtl="0" eaLnBrk="1" fontAlgn="auto" latinLnBrk="0" hangingPunct="1">
              <a:lnSpc>
                <a:spcPct val="90000"/>
              </a:lnSpc>
              <a:spcBef>
                <a:spcPct val="0"/>
              </a:spcBef>
              <a:spcAft>
                <a:spcPts val="0"/>
              </a:spcAft>
              <a:buClrTx/>
              <a:buSzTx/>
              <a:buFontTx/>
              <a:buNone/>
              <a:tabLst/>
              <a:defRPr/>
            </a:pPr>
            <a:r>
              <a:rPr kumimoji="0" lang="en-US" sz="2400" b="0" i="1" u="none" strike="noStrike" kern="1200" cap="none" spc="0" normalizeH="0" baseline="0" noProof="0" dirty="0">
                <a:ln>
                  <a:noFill/>
                </a:ln>
                <a:solidFill>
                  <a:prstClr val="black"/>
                </a:solidFill>
                <a:effectLst/>
                <a:uLnTx/>
                <a:uFillTx/>
                <a:latin typeface="Calibri Light" panose="020F0302020204030204"/>
                <a:ea typeface="+mj-ea"/>
                <a:cs typeface="+mj-cs"/>
              </a:rPr>
              <a:t>	- </a:t>
            </a:r>
            <a:r>
              <a:rPr kumimoji="0" lang="en-US" sz="2400" b="0" i="1" u="none" strike="noStrike" kern="1200" cap="none" spc="0" normalizeH="0" baseline="0" noProof="0" dirty="0" err="1">
                <a:ln>
                  <a:noFill/>
                </a:ln>
                <a:solidFill>
                  <a:prstClr val="black"/>
                </a:solidFill>
                <a:effectLst/>
                <a:uLnTx/>
                <a:uFillTx/>
                <a:latin typeface="Calibri Light" panose="020F0302020204030204"/>
                <a:ea typeface="+mj-ea"/>
                <a:cs typeface="+mj-cs"/>
              </a:rPr>
              <a:t>CoCM</a:t>
            </a:r>
            <a:r>
              <a:rPr kumimoji="0" lang="en-US" sz="2400" b="0" i="1" u="none" strike="noStrike" kern="1200" cap="none" spc="0" normalizeH="0" baseline="0" noProof="0" dirty="0">
                <a:ln>
                  <a:noFill/>
                </a:ln>
                <a:solidFill>
                  <a:prstClr val="black"/>
                </a:solidFill>
                <a:effectLst/>
                <a:uLnTx/>
                <a:uFillTx/>
                <a:latin typeface="Calibri Light" panose="020F0302020204030204"/>
                <a:ea typeface="+mj-ea"/>
                <a:cs typeface="+mj-cs"/>
              </a:rPr>
              <a:t> for suicide prevention in primary care</a:t>
            </a:r>
          </a:p>
          <a:p>
            <a:pPr marL="12700" marR="0" lvl="0" indent="0" algn="l" defTabSz="914400" rtl="0" eaLnBrk="1" fontAlgn="auto" latinLnBrk="0" hangingPunct="1">
              <a:lnSpc>
                <a:spcPct val="90000"/>
              </a:lnSpc>
              <a:spcBef>
                <a:spcPct val="0"/>
              </a:spcBef>
              <a:spcAft>
                <a:spcPts val="0"/>
              </a:spcAft>
              <a:buClrTx/>
              <a:buSzTx/>
              <a:buFontTx/>
              <a:buNone/>
              <a:tabLst/>
              <a:defRPr/>
            </a:pPr>
            <a:r>
              <a:rPr kumimoji="0" lang="en-US" sz="2400" b="0" i="1" u="none" strike="noStrike" kern="1200" cap="none" spc="0" normalizeH="0" baseline="0" noProof="0" dirty="0">
                <a:ln>
                  <a:noFill/>
                </a:ln>
                <a:solidFill>
                  <a:prstClr val="black"/>
                </a:solidFill>
                <a:effectLst/>
                <a:uLnTx/>
                <a:uFillTx/>
                <a:latin typeface="Calibri Light" panose="020F0302020204030204"/>
                <a:ea typeface="+mj-ea"/>
                <a:cs typeface="+mj-cs"/>
              </a:rPr>
              <a:t>	- Digital technology dissemination, integration, and comparison of outcomes</a:t>
            </a:r>
          </a:p>
        </p:txBody>
      </p:sp>
    </p:spTree>
    <p:extLst>
      <p:ext uri="{BB962C8B-B14F-4D97-AF65-F5344CB8AC3E}">
        <p14:creationId xmlns:p14="http://schemas.microsoft.com/office/powerpoint/2010/main" val="38001049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8" grpId="0"/>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7043" y="24802"/>
            <a:ext cx="10160000" cy="1143000"/>
          </a:xfrm>
        </p:spPr>
        <p:txBody>
          <a:bodyPr/>
          <a:lstStyle/>
          <a:p>
            <a:pPr fontAlgn="auto">
              <a:spcAft>
                <a:spcPts val="0"/>
              </a:spcAft>
              <a:defRPr/>
            </a:pPr>
            <a:r>
              <a:rPr lang="en-US"/>
              <a:t>					  Seminar Objectives</a:t>
            </a:r>
          </a:p>
        </p:txBody>
      </p:sp>
      <p:sp>
        <p:nvSpPr>
          <p:cNvPr id="3" name="Content Placeholder 2"/>
          <p:cNvSpPr>
            <a:spLocks noGrp="1"/>
          </p:cNvSpPr>
          <p:nvPr>
            <p:ph idx="1"/>
          </p:nvPr>
        </p:nvSpPr>
        <p:spPr>
          <a:xfrm>
            <a:off x="264827" y="1405147"/>
            <a:ext cx="10586802" cy="5170540"/>
          </a:xfrm>
        </p:spPr>
        <p:txBody>
          <a:bodyPr rtlCol="0">
            <a:normAutofit/>
          </a:bodyPr>
          <a:lstStyle/>
          <a:p>
            <a:r>
              <a:rPr lang="en-US" sz="2800" dirty="0">
                <a:latin typeface="+mj-lt"/>
              </a:rPr>
              <a:t>To provide information on </a:t>
            </a:r>
            <a:r>
              <a:rPr lang="en-US" sz="2800" dirty="0" err="1">
                <a:latin typeface="+mj-lt"/>
              </a:rPr>
              <a:t>NeuroFlow</a:t>
            </a:r>
            <a:r>
              <a:rPr lang="en-US" sz="2800" dirty="0">
                <a:latin typeface="+mj-lt"/>
              </a:rPr>
              <a:t> and the Collaborative Care Model.</a:t>
            </a:r>
            <a:endParaRPr lang="en-US" sz="2800" dirty="0">
              <a:latin typeface="+mj-lt"/>
              <a:ea typeface="Cambria"/>
            </a:endParaRPr>
          </a:p>
          <a:p>
            <a:endParaRPr lang="en-US" sz="2800" dirty="0">
              <a:ea typeface="Calibri"/>
              <a:cs typeface="Calibri"/>
            </a:endParaRPr>
          </a:p>
          <a:p>
            <a:r>
              <a:rPr lang="en-US" sz="2800" dirty="0">
                <a:latin typeface="+mj-lt"/>
              </a:rPr>
              <a:t>To provide self-care and ways to obtain assistance with FSAP.</a:t>
            </a:r>
            <a:endParaRPr lang="en-US" sz="2800" dirty="0">
              <a:latin typeface="+mj-lt"/>
              <a:ea typeface="Cambria"/>
            </a:endParaRPr>
          </a:p>
          <a:p>
            <a:pPr marL="114300" indent="0">
              <a:buNone/>
            </a:pPr>
            <a:endParaRPr lang="en-US" sz="2800" dirty="0">
              <a:latin typeface="+mj-lt"/>
              <a:ea typeface="Cambria"/>
            </a:endParaRPr>
          </a:p>
          <a:p>
            <a:r>
              <a:rPr lang="en-US" sz="2800" dirty="0">
                <a:latin typeface="+mj-lt"/>
              </a:rPr>
              <a:t>To provide an update on </a:t>
            </a:r>
            <a:r>
              <a:rPr lang="en-US" sz="2800" dirty="0" err="1">
                <a:latin typeface="+mj-lt"/>
              </a:rPr>
              <a:t>OnCore</a:t>
            </a:r>
            <a:r>
              <a:rPr lang="en-US" sz="2800" dirty="0">
                <a:latin typeface="+mj-lt"/>
              </a:rPr>
              <a:t> and Epic.</a:t>
            </a:r>
            <a:endParaRPr lang="en-US" sz="2800" dirty="0">
              <a:latin typeface="+mj-lt"/>
              <a:ea typeface="Cambria"/>
            </a:endParaRPr>
          </a:p>
          <a:p>
            <a:pPr marL="114300" indent="0">
              <a:buNone/>
            </a:pPr>
            <a:endParaRPr lang="en-US" sz="3200" dirty="0">
              <a:latin typeface="+mj-lt"/>
            </a:endParaRPr>
          </a:p>
          <a:p>
            <a:endParaRPr lang="en-US" sz="3200" dirty="0">
              <a:latin typeface="+mj-lt"/>
            </a:endParaRPr>
          </a:p>
          <a:p>
            <a:endParaRPr lang="en-US" dirty="0">
              <a:latin typeface="+mj-lt"/>
            </a:endParaRPr>
          </a:p>
        </p:txBody>
      </p:sp>
      <p:cxnSp>
        <p:nvCxnSpPr>
          <p:cNvPr id="5" name="Straight Connector 4"/>
          <p:cNvCxnSpPr/>
          <p:nvPr/>
        </p:nvCxnSpPr>
        <p:spPr>
          <a:xfrm>
            <a:off x="2286000" y="1219200"/>
            <a:ext cx="7162800" cy="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723" y="309880"/>
            <a:ext cx="12399440" cy="7793829"/>
          </a:xfrm>
          <a:prstGeom prst="rect">
            <a:avLst/>
          </a:prstGeom>
        </p:spPr>
      </p:pic>
      <p:sp>
        <p:nvSpPr>
          <p:cNvPr id="5" name="Title 1"/>
          <p:cNvSpPr txBox="1">
            <a:spLocks/>
          </p:cNvSpPr>
          <p:nvPr/>
        </p:nvSpPr>
        <p:spPr>
          <a:xfrm>
            <a:off x="135467" y="3429000"/>
            <a:ext cx="11938000" cy="3119120"/>
          </a:xfrm>
          <a:prstGeom prst="rect">
            <a:avLst/>
          </a:prstGeom>
        </p:spPr>
        <p:txBody>
          <a:bodyPr vert="horz" lIns="121920" tIns="60960" rIns="121920" bIns="60960" rtlCol="0" anchor="ctr">
            <a:normAutofit/>
          </a:bodyPr>
          <a:lstStyle>
            <a:lvl1pPr algn="l" defTabSz="457200" rtl="0" eaLnBrk="1" latinLnBrk="0" hangingPunct="1">
              <a:spcBef>
                <a:spcPct val="0"/>
              </a:spcBef>
              <a:buNone/>
              <a:defRPr sz="3600" b="1" i="0" kern="1200" spc="0">
                <a:solidFill>
                  <a:srgbClr val="595959"/>
                </a:solidFill>
                <a:latin typeface="Arial Narrow"/>
                <a:ea typeface="+mj-ea"/>
                <a:cs typeface="Arial Narrow"/>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250" b="1" i="0" u="none" strike="noStrike" kern="1200" cap="none" spc="0" normalizeH="0" baseline="0" noProof="0" dirty="0">
                <a:ln>
                  <a:noFill/>
                </a:ln>
                <a:solidFill>
                  <a:prstClr val="white"/>
                </a:solidFill>
                <a:effectLst/>
                <a:uLnTx/>
                <a:uFillTx/>
                <a:latin typeface="Arial Narrow"/>
                <a:ea typeface="+mj-ea"/>
              </a:rPr>
              <a:t>FACULTY STAFF ASSISTANCE PROGRAM</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250" b="1" i="0" u="none" strike="noStrike" kern="1200" cap="none" spc="0" normalizeH="0" baseline="0" noProof="0" dirty="0">
                <a:ln>
                  <a:noFill/>
                </a:ln>
                <a:solidFill>
                  <a:prstClr val="white"/>
                </a:solidFill>
                <a:effectLst/>
                <a:uLnTx/>
                <a:uFillTx/>
                <a:latin typeface="Arial Narrow"/>
                <a:ea typeface="+mj-ea"/>
              </a:rPr>
              <a:t>Self-care and Overview of Services</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 Narrow"/>
                <a:ea typeface="+mj-ea"/>
              </a:rPr>
              <a:t>Mellonie Hayes Mullins, PH.D, LMFT</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 Narrow"/>
                <a:ea typeface="+mj-ea"/>
              </a:rPr>
              <a:t>FSAP Education Coordinator</a:t>
            </a:r>
          </a:p>
        </p:txBody>
      </p:sp>
      <p:sp>
        <p:nvSpPr>
          <p:cNvPr id="8" name="Rectangle 7"/>
          <p:cNvSpPr/>
          <p:nvPr/>
        </p:nvSpPr>
        <p:spPr>
          <a:xfrm>
            <a:off x="0" y="6276291"/>
            <a:ext cx="12296723" cy="581709"/>
          </a:xfrm>
          <a:prstGeom prst="rect">
            <a:avLst/>
          </a:prstGeom>
          <a:solidFill>
            <a:srgbClr val="0E693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624B77"/>
              </a:solidFill>
              <a:effectLst/>
              <a:uLnTx/>
              <a:uFillTx/>
              <a:latin typeface="Gill Sans MT"/>
              <a:ea typeface="+mn-ea"/>
              <a:cs typeface="+mn-cs"/>
            </a:endParaRPr>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66355A-084C-D24E-9AD2-7E4FC41EA627}" type="slidenum">
              <a:rPr kumimoji="0" lang="en-US" sz="1333" b="0" i="0" u="none" strike="noStrike" kern="1200" cap="none" spc="0" normalizeH="0" baseline="0" noProof="0" smtClean="0">
                <a:ln>
                  <a:noFill/>
                </a:ln>
                <a:solidFill>
                  <a:srgbClr val="AEE8FB"/>
                </a:solidFill>
                <a:effectLst/>
                <a:uLnTx/>
                <a:uFillTx/>
                <a:latin typeface="Arial"/>
                <a:ea typeface="+mn-ea"/>
                <a:cs typeface="Arial"/>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333" b="0" i="0" u="none" strike="noStrike" kern="1200" cap="none" spc="0" normalizeH="0" baseline="0" noProof="0">
              <a:ln>
                <a:noFill/>
              </a:ln>
              <a:solidFill>
                <a:srgbClr val="AEE8FB"/>
              </a:solidFill>
              <a:effectLst/>
              <a:uLnTx/>
              <a:uFillTx/>
              <a:latin typeface="Arial"/>
              <a:ea typeface="+mn-ea"/>
              <a:cs typeface="Arial"/>
            </a:endParaRPr>
          </a:p>
        </p:txBody>
      </p:sp>
      <p:pic>
        <p:nvPicPr>
          <p:cNvPr id="3" name="Picture 5">
            <a:extLst>
              <a:ext uri="{FF2B5EF4-FFF2-40B4-BE49-F238E27FC236}">
                <a16:creationId xmlns:a16="http://schemas.microsoft.com/office/drawing/2014/main" id="{0B1CADF5-E851-CB82-47E4-EEB9BD589F76}"/>
              </a:ext>
            </a:extLst>
          </p:cNvPr>
          <p:cNvPicPr>
            <a:picLocks noChangeAspect="1"/>
          </p:cNvPicPr>
          <p:nvPr/>
        </p:nvPicPr>
        <p:blipFill>
          <a:blip r:embed="rId4"/>
          <a:stretch>
            <a:fillRect/>
          </a:stretch>
        </p:blipFill>
        <p:spPr>
          <a:xfrm>
            <a:off x="5168283" y="1076617"/>
            <a:ext cx="8084598" cy="2344785"/>
          </a:xfrm>
          <a:prstGeom prst="rect">
            <a:avLst/>
          </a:prstGeom>
        </p:spPr>
      </p:pic>
    </p:spTree>
    <p:extLst>
      <p:ext uri="{BB962C8B-B14F-4D97-AF65-F5344CB8AC3E}">
        <p14:creationId xmlns:p14="http://schemas.microsoft.com/office/powerpoint/2010/main" val="177026168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6AA03A5-B27E-47F5-AD00-96EA819B045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66355A-084C-D24E-9AD2-7E4FC41EA627}" type="slidenum">
              <a:rPr kumimoji="0" lang="en-US" sz="1333" b="0" i="0" u="none" strike="noStrike" kern="1200" cap="none" spc="0" normalizeH="0" baseline="0" noProof="0" smtClean="0">
                <a:ln>
                  <a:noFill/>
                </a:ln>
                <a:solidFill>
                  <a:srgbClr val="AEE8FB"/>
                </a:solidFill>
                <a:effectLst/>
                <a:uLnTx/>
                <a:uFillTx/>
                <a:latin typeface="Arial"/>
                <a:ea typeface="+mn-ea"/>
                <a:cs typeface="Arial"/>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333" b="0" i="0" u="none" strike="noStrike" kern="1200" cap="none" spc="0" normalizeH="0" baseline="0" noProof="0" dirty="0">
              <a:ln>
                <a:noFill/>
              </a:ln>
              <a:solidFill>
                <a:srgbClr val="AEE8FB"/>
              </a:solidFill>
              <a:effectLst/>
              <a:uLnTx/>
              <a:uFillTx/>
              <a:latin typeface="Arial"/>
              <a:ea typeface="+mn-ea"/>
              <a:cs typeface="Arial"/>
            </a:endParaRPr>
          </a:p>
        </p:txBody>
      </p:sp>
      <p:pic>
        <p:nvPicPr>
          <p:cNvPr id="4" name="Picture 3">
            <a:extLst>
              <a:ext uri="{FF2B5EF4-FFF2-40B4-BE49-F238E27FC236}">
                <a16:creationId xmlns:a16="http://schemas.microsoft.com/office/drawing/2014/main" id="{6E0685FF-F4EA-4E4A-BB3B-56F3B983C4D5}"/>
              </a:ext>
            </a:extLst>
          </p:cNvPr>
          <p:cNvPicPr>
            <a:picLocks noChangeAspect="1"/>
          </p:cNvPicPr>
          <p:nvPr/>
        </p:nvPicPr>
        <p:blipFill>
          <a:blip r:embed="rId3"/>
          <a:stretch>
            <a:fillRect/>
          </a:stretch>
        </p:blipFill>
        <p:spPr>
          <a:xfrm>
            <a:off x="6096000" y="351162"/>
            <a:ext cx="4795936" cy="6250973"/>
          </a:xfrm>
          <a:prstGeom prst="rect">
            <a:avLst/>
          </a:prstGeom>
        </p:spPr>
      </p:pic>
      <p:sp>
        <p:nvSpPr>
          <p:cNvPr id="7" name="Rectangle 6">
            <a:extLst>
              <a:ext uri="{FF2B5EF4-FFF2-40B4-BE49-F238E27FC236}">
                <a16:creationId xmlns:a16="http://schemas.microsoft.com/office/drawing/2014/main" id="{4E29898A-6D3A-43DE-942A-63C22739DB5D}"/>
              </a:ext>
            </a:extLst>
          </p:cNvPr>
          <p:cNvSpPr/>
          <p:nvPr/>
        </p:nvSpPr>
        <p:spPr>
          <a:xfrm>
            <a:off x="325120" y="1906866"/>
            <a:ext cx="4795936" cy="3488006"/>
          </a:xfrm>
          <a:prstGeom prst="rect">
            <a:avLst/>
          </a:prstGeom>
        </p:spPr>
        <p:txBody>
          <a:bodyPr wrap="square" lIns="121920" tIns="60960" rIns="121920" bIns="60960" anchor="t">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5867" b="0" i="0" u="none" strike="noStrike" kern="0" cap="none" spc="0" normalizeH="0" baseline="0" noProof="0" dirty="0">
                <a:ln>
                  <a:noFill/>
                </a:ln>
                <a:solidFill>
                  <a:prstClr val="black"/>
                </a:solidFill>
                <a:effectLst/>
                <a:uLnTx/>
                <a:uFillTx/>
                <a:latin typeface="Arial"/>
                <a:ea typeface="+mn-ea"/>
                <a:cs typeface="Arial"/>
              </a:rPr>
              <a:t> </a:t>
            </a:r>
            <a:r>
              <a:rPr kumimoji="0" lang="en-US" sz="5333" b="0" i="0" u="none" strike="noStrike" kern="0" cap="none" spc="0" normalizeH="0" baseline="0" noProof="0" dirty="0">
                <a:ln>
                  <a:noFill/>
                </a:ln>
                <a:solidFill>
                  <a:prstClr val="black"/>
                </a:solidFill>
                <a:effectLst/>
                <a:uLnTx/>
                <a:uFillTx/>
                <a:latin typeface="Arial"/>
                <a:ea typeface="+mn-ea"/>
                <a:cs typeface="Arial"/>
              </a:rPr>
              <a:t>How are you doing on a scale of</a:t>
            </a:r>
            <a:endParaRPr kumimoji="0" lang="en-US" sz="2133" b="0" i="0" u="none" strike="noStrike" kern="0" cap="none" spc="0" normalizeH="0" baseline="0" noProof="0" dirty="0">
              <a:ln>
                <a:noFill/>
              </a:ln>
              <a:solidFill>
                <a:prstClr val="black"/>
              </a:solidFill>
              <a:effectLst/>
              <a:uLnTx/>
              <a:uFillTx/>
              <a:latin typeface="Arial"/>
              <a:ea typeface="+mn-ea"/>
              <a:cs typeface="Arial"/>
            </a:endParaRP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5333" b="0" i="0" u="none" strike="noStrike" kern="0" cap="none" spc="0" normalizeH="0" baseline="0" noProof="0" dirty="0">
                <a:ln>
                  <a:noFill/>
                </a:ln>
                <a:solidFill>
                  <a:prstClr val="black"/>
                </a:solidFill>
                <a:effectLst/>
                <a:uLnTx/>
                <a:uFillTx/>
                <a:latin typeface="Arial"/>
                <a:ea typeface="+mn-ea"/>
                <a:cs typeface="Arial"/>
              </a:rPr>
              <a:t>1 to 10?</a:t>
            </a:r>
            <a:endParaRPr kumimoji="0" lang="en-US" sz="2133" b="0" i="0" u="none" strike="noStrike" kern="0" cap="none" spc="0" normalizeH="0" baseline="0" noProof="0">
              <a:ln>
                <a:noFill/>
              </a:ln>
              <a:solidFill>
                <a:prstClr val="black"/>
              </a:solidFill>
              <a:effectLst/>
              <a:uLnTx/>
              <a:uFillTx/>
              <a:latin typeface="Arial"/>
              <a:ea typeface="+mn-ea"/>
              <a:cs typeface="Arial"/>
            </a:endParaRPr>
          </a:p>
        </p:txBody>
      </p:sp>
    </p:spTree>
    <p:extLst>
      <p:ext uri="{BB962C8B-B14F-4D97-AF65-F5344CB8AC3E}">
        <p14:creationId xmlns:p14="http://schemas.microsoft.com/office/powerpoint/2010/main" val="87736417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7E1654F-64C7-4AF0-A3B2-E8FCE667AFA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66355A-084C-D24E-9AD2-7E4FC41EA627}" type="slidenum">
              <a:rPr kumimoji="0" lang="en-US" sz="1333" b="0" i="0" u="none" strike="noStrike" kern="1200" cap="none" spc="0" normalizeH="0" baseline="0" noProof="0">
                <a:ln>
                  <a:noFill/>
                </a:ln>
                <a:solidFill>
                  <a:srgbClr val="AEE8FB"/>
                </a:solidFill>
                <a:effectLst/>
                <a:uLnTx/>
                <a:uFillTx/>
                <a:latin typeface="Arial"/>
                <a:ea typeface="+mn-ea"/>
                <a:cs typeface="Arial"/>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333" b="0" i="0" u="none" strike="noStrike" kern="1200" cap="none" spc="0" normalizeH="0" baseline="0" noProof="0" dirty="0">
              <a:ln>
                <a:noFill/>
              </a:ln>
              <a:solidFill>
                <a:srgbClr val="AEE8FB"/>
              </a:solidFill>
              <a:effectLst/>
              <a:uLnTx/>
              <a:uFillTx/>
              <a:latin typeface="Arial"/>
              <a:ea typeface="+mn-ea"/>
              <a:cs typeface="Arial"/>
            </a:endParaRPr>
          </a:p>
        </p:txBody>
      </p:sp>
      <p:pic>
        <p:nvPicPr>
          <p:cNvPr id="4" name="Picture 3" descr="A close up of a logo&#10;&#10;Description automatically generated">
            <a:extLst>
              <a:ext uri="{FF2B5EF4-FFF2-40B4-BE49-F238E27FC236}">
                <a16:creationId xmlns:a16="http://schemas.microsoft.com/office/drawing/2014/main" id="{BCE97656-56CD-42FB-A4AC-CADBBFD43513}"/>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2764977" y="0"/>
            <a:ext cx="6574972" cy="6858000"/>
          </a:xfrm>
          <a:prstGeom prst="rect">
            <a:avLst/>
          </a:prstGeom>
        </p:spPr>
      </p:pic>
    </p:spTree>
    <p:extLst>
      <p:ext uri="{BB962C8B-B14F-4D97-AF65-F5344CB8AC3E}">
        <p14:creationId xmlns:p14="http://schemas.microsoft.com/office/powerpoint/2010/main" val="214813426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250219" y="557446"/>
            <a:ext cx="7401781" cy="1248205"/>
          </a:xfrm>
          <a:prstGeom prst="rect">
            <a:avLst/>
          </a:prstGeom>
        </p:spPr>
        <p:txBody>
          <a:bodyPr vert="horz" wrap="square" lIns="0" tIns="16933" rIns="0" bIns="0" rtlCol="0">
            <a:spAutoFit/>
          </a:bodyPr>
          <a:lstStyle/>
          <a:p>
            <a:pPr marL="16933" algn="ctr">
              <a:spcBef>
                <a:spcPts val="133"/>
              </a:spcBef>
            </a:pPr>
            <a:r>
              <a:rPr lang="en-US" spc="-7" dirty="0"/>
              <a:t>Community Resiliency Model (CRM)</a:t>
            </a:r>
            <a:br>
              <a:rPr lang="en-US" sz="3200" spc="-7" dirty="0"/>
            </a:br>
            <a:r>
              <a:rPr lang="en-US" sz="1600" b="0" spc="-7" dirty="0"/>
              <a:t>(Miller-Karis, 2015)</a:t>
            </a:r>
            <a:br>
              <a:rPr lang="en-US" sz="3200" spc="-7" dirty="0"/>
            </a:br>
            <a:endParaRPr sz="2667" spc="-7" dirty="0"/>
          </a:p>
        </p:txBody>
      </p:sp>
      <p:sp>
        <p:nvSpPr>
          <p:cNvPr id="3" name="object 3"/>
          <p:cNvSpPr txBox="1"/>
          <p:nvPr/>
        </p:nvSpPr>
        <p:spPr>
          <a:xfrm>
            <a:off x="1016000" y="1805651"/>
            <a:ext cx="10668000" cy="4202540"/>
          </a:xfrm>
          <a:prstGeom prst="rect">
            <a:avLst/>
          </a:prstGeom>
        </p:spPr>
        <p:txBody>
          <a:bodyPr vert="horz" wrap="square" lIns="0" tIns="98213" rIns="0" bIns="0" rtlCol="0">
            <a:spAutoFit/>
          </a:bodyPr>
          <a:lstStyle/>
          <a:p>
            <a:pPr marL="474121" marR="0" lvl="0" indent="-457189" algn="l" defTabSz="914400" rtl="0" eaLnBrk="1" fontAlgn="auto" latinLnBrk="0" hangingPunct="1">
              <a:lnSpc>
                <a:spcPct val="100000"/>
              </a:lnSpc>
              <a:spcBef>
                <a:spcPts val="773"/>
              </a:spcBef>
              <a:spcAft>
                <a:spcPts val="0"/>
              </a:spcAft>
              <a:buClr>
                <a:srgbClr val="139289"/>
              </a:buClr>
              <a:buSzTx/>
              <a:buFont typeface="Arial" panose="020B0604020202020204" pitchFamily="34" charset="0"/>
              <a:buChar char="•"/>
              <a:tabLst>
                <a:tab pos="473275" algn="l"/>
                <a:tab pos="474121" algn="l"/>
              </a:tabLst>
              <a:defRPr/>
            </a:pPr>
            <a:r>
              <a:rPr kumimoji="0" lang="en-US" sz="3333" b="0" i="0" u="none" strike="noStrike" kern="1200" cap="none" spc="-7" normalizeH="0" baseline="0" noProof="0" dirty="0">
                <a:ln>
                  <a:noFill/>
                </a:ln>
                <a:solidFill>
                  <a:srgbClr val="595959"/>
                </a:solidFill>
                <a:effectLst/>
                <a:uLnTx/>
                <a:uFillTx/>
                <a:latin typeface="Arial"/>
                <a:ea typeface="+mn-ea"/>
                <a:cs typeface="Arial"/>
              </a:rPr>
              <a:t>Public mental health intervention </a:t>
            </a:r>
          </a:p>
          <a:p>
            <a:pPr marL="474121" marR="0" lvl="0" indent="-457189" algn="l" defTabSz="914400" rtl="0" eaLnBrk="1" fontAlgn="auto" latinLnBrk="0" hangingPunct="1">
              <a:lnSpc>
                <a:spcPct val="100000"/>
              </a:lnSpc>
              <a:spcBef>
                <a:spcPts val="773"/>
              </a:spcBef>
              <a:spcAft>
                <a:spcPts val="0"/>
              </a:spcAft>
              <a:buClr>
                <a:srgbClr val="139289"/>
              </a:buClr>
              <a:buSzTx/>
              <a:buFont typeface="Arial" panose="020B0604020202020204" pitchFamily="34" charset="0"/>
              <a:buChar char="•"/>
              <a:tabLst>
                <a:tab pos="473275" algn="l"/>
                <a:tab pos="474121" algn="l"/>
              </a:tabLst>
              <a:defRPr/>
            </a:pPr>
            <a:r>
              <a:rPr kumimoji="0" lang="en-US" sz="3333" b="0" i="0" u="none" strike="noStrike" kern="1200" cap="none" spc="-7" normalizeH="0" baseline="0" noProof="0" dirty="0">
                <a:ln>
                  <a:noFill/>
                </a:ln>
                <a:solidFill>
                  <a:srgbClr val="595959"/>
                </a:solidFill>
                <a:effectLst/>
                <a:uLnTx/>
                <a:uFillTx/>
                <a:latin typeface="Arial"/>
                <a:ea typeface="+mn-ea"/>
                <a:cs typeface="Arial"/>
              </a:rPr>
              <a:t>Education and mindfulness skills-based</a:t>
            </a:r>
          </a:p>
          <a:p>
            <a:pPr marL="474121" marR="0" lvl="0" indent="-457189" algn="l" defTabSz="914400" rtl="0" eaLnBrk="1" fontAlgn="auto" latinLnBrk="0" hangingPunct="1">
              <a:lnSpc>
                <a:spcPct val="100000"/>
              </a:lnSpc>
              <a:spcBef>
                <a:spcPts val="773"/>
              </a:spcBef>
              <a:spcAft>
                <a:spcPts val="0"/>
              </a:spcAft>
              <a:buClr>
                <a:srgbClr val="139289"/>
              </a:buClr>
              <a:buSzTx/>
              <a:buFont typeface="Arial" panose="020B0604020202020204" pitchFamily="34" charset="0"/>
              <a:buChar char="•"/>
              <a:tabLst>
                <a:tab pos="473275" algn="l"/>
                <a:tab pos="474121" algn="l"/>
              </a:tabLst>
              <a:defRPr/>
            </a:pPr>
            <a:r>
              <a:rPr kumimoji="0" lang="en-US" sz="3333" b="0" i="0" u="none" strike="noStrike" kern="1200" cap="none" spc="-7" normalizeH="0" baseline="0" noProof="0" dirty="0">
                <a:ln>
                  <a:noFill/>
                </a:ln>
                <a:solidFill>
                  <a:srgbClr val="595959"/>
                </a:solidFill>
                <a:effectLst/>
                <a:uLnTx/>
                <a:uFillTx/>
                <a:latin typeface="Arial"/>
                <a:ea typeface="+mn-ea"/>
                <a:cs typeface="Arial"/>
              </a:rPr>
              <a:t>Evidence base multiple populations (</a:t>
            </a:r>
            <a:r>
              <a:rPr kumimoji="0" lang="en-US" sz="3333" b="0" i="0" u="none" strike="noStrike" kern="1200" cap="none" spc="-7" normalizeH="0" baseline="0" noProof="0" dirty="0" err="1">
                <a:ln>
                  <a:noFill/>
                </a:ln>
                <a:solidFill>
                  <a:srgbClr val="595959"/>
                </a:solidFill>
                <a:effectLst/>
                <a:uLnTx/>
                <a:uFillTx/>
                <a:latin typeface="Arial"/>
                <a:ea typeface="+mn-ea"/>
                <a:cs typeface="Arial"/>
              </a:rPr>
              <a:t>Grabbe</a:t>
            </a:r>
            <a:r>
              <a:rPr kumimoji="0" lang="en-US" sz="3333" b="0" i="0" u="none" strike="noStrike" kern="1200" cap="none" spc="-7" normalizeH="0" baseline="0" noProof="0" dirty="0">
                <a:ln>
                  <a:noFill/>
                </a:ln>
                <a:solidFill>
                  <a:srgbClr val="595959"/>
                </a:solidFill>
                <a:effectLst/>
                <a:uLnTx/>
                <a:uFillTx/>
                <a:latin typeface="Arial"/>
                <a:ea typeface="+mn-ea"/>
                <a:cs typeface="Arial"/>
              </a:rPr>
              <a:t>)</a:t>
            </a:r>
          </a:p>
          <a:p>
            <a:pPr marL="474121" marR="0" lvl="0" indent="-457189" algn="l" defTabSz="914400" rtl="0" eaLnBrk="1" fontAlgn="auto" latinLnBrk="0" hangingPunct="1">
              <a:lnSpc>
                <a:spcPct val="100000"/>
              </a:lnSpc>
              <a:spcBef>
                <a:spcPts val="773"/>
              </a:spcBef>
              <a:spcAft>
                <a:spcPts val="0"/>
              </a:spcAft>
              <a:buClr>
                <a:srgbClr val="139289"/>
              </a:buClr>
              <a:buSzTx/>
              <a:buFont typeface="Arial" panose="020B0604020202020204" pitchFamily="34" charset="0"/>
              <a:buChar char="•"/>
              <a:tabLst>
                <a:tab pos="473275" algn="l"/>
                <a:tab pos="474121" algn="l"/>
              </a:tabLst>
              <a:defRPr/>
            </a:pPr>
            <a:r>
              <a:rPr kumimoji="0" lang="en-US" sz="3333" b="0" i="0" u="none" strike="noStrike" kern="1200" cap="none" spc="-7" normalizeH="0" baseline="0" noProof="0" dirty="0">
                <a:ln>
                  <a:noFill/>
                </a:ln>
                <a:solidFill>
                  <a:srgbClr val="0070C0"/>
                </a:solidFill>
                <a:effectLst/>
                <a:uLnTx/>
                <a:uFillTx/>
                <a:latin typeface="Arial"/>
                <a:ea typeface="+mn-ea"/>
                <a:cs typeface="Arial"/>
              </a:rPr>
              <a:t>Comprehensive view and principles:</a:t>
            </a:r>
          </a:p>
          <a:p>
            <a:pPr marL="16933" marR="0" lvl="0" indent="0" algn="l" defTabSz="914400" rtl="0" eaLnBrk="1" fontAlgn="auto" latinLnBrk="0" hangingPunct="1">
              <a:lnSpc>
                <a:spcPct val="100000"/>
              </a:lnSpc>
              <a:spcBef>
                <a:spcPts val="773"/>
              </a:spcBef>
              <a:spcAft>
                <a:spcPts val="0"/>
              </a:spcAft>
              <a:buClr>
                <a:srgbClr val="139289"/>
              </a:buClr>
              <a:buSzTx/>
              <a:buFontTx/>
              <a:buNone/>
              <a:tabLst>
                <a:tab pos="473275" algn="l"/>
                <a:tab pos="474121" algn="l"/>
              </a:tabLst>
              <a:defRPr/>
            </a:pPr>
            <a:r>
              <a:rPr kumimoji="0" lang="en-US" sz="3333" b="0" i="0" u="none" strike="noStrike" kern="1200" cap="none" spc="-7" normalizeH="0" baseline="0" noProof="0" dirty="0">
                <a:ln>
                  <a:noFill/>
                </a:ln>
                <a:solidFill>
                  <a:srgbClr val="595959"/>
                </a:solidFill>
                <a:effectLst/>
                <a:uLnTx/>
                <a:uFillTx/>
                <a:latin typeface="Arial"/>
                <a:ea typeface="+mn-ea"/>
                <a:cs typeface="Arial"/>
              </a:rPr>
              <a:t>	</a:t>
            </a:r>
            <a:r>
              <a:rPr kumimoji="0" lang="en-US" sz="3333" b="0" i="0" u="none" strike="noStrike" kern="1200" cap="none" spc="-7" normalizeH="0" baseline="0" noProof="0" dirty="0">
                <a:ln>
                  <a:noFill/>
                </a:ln>
                <a:solidFill>
                  <a:srgbClr val="00B050"/>
                </a:solidFill>
                <a:effectLst/>
                <a:uLnTx/>
                <a:uFillTx/>
                <a:latin typeface="Arial"/>
                <a:ea typeface="+mn-ea"/>
                <a:cs typeface="Arial"/>
              </a:rPr>
              <a:t> - Optimal psychological and life functioning</a:t>
            </a:r>
            <a:endParaRPr kumimoji="0" lang="en-US" sz="3333" b="0" i="0" u="none" strike="noStrike" kern="1200" cap="none" spc="-40" normalizeH="0" baseline="0" noProof="0" dirty="0">
              <a:ln>
                <a:noFill/>
              </a:ln>
              <a:solidFill>
                <a:srgbClr val="00B050"/>
              </a:solidFill>
              <a:effectLst/>
              <a:uLnTx/>
              <a:uFillTx/>
              <a:latin typeface="Arial"/>
              <a:ea typeface="+mn-ea"/>
              <a:cs typeface="Arial"/>
            </a:endParaRPr>
          </a:p>
          <a:p>
            <a:pPr marL="16933" marR="0" lvl="0" indent="0" algn="l" defTabSz="914400" rtl="0" eaLnBrk="1" fontAlgn="auto" latinLnBrk="0" hangingPunct="1">
              <a:lnSpc>
                <a:spcPct val="100000"/>
              </a:lnSpc>
              <a:spcBef>
                <a:spcPts val="773"/>
              </a:spcBef>
              <a:spcAft>
                <a:spcPts val="0"/>
              </a:spcAft>
              <a:buClr>
                <a:srgbClr val="139289"/>
              </a:buClr>
              <a:buSzTx/>
              <a:buFontTx/>
              <a:buNone/>
              <a:tabLst>
                <a:tab pos="473275" algn="l"/>
                <a:tab pos="474121" algn="l"/>
              </a:tabLst>
              <a:defRPr/>
            </a:pPr>
            <a:r>
              <a:rPr kumimoji="0" lang="en-US" sz="3333" b="0" i="0" u="none" strike="noStrike" kern="1200" cap="none" spc="-7" normalizeH="0" baseline="0" noProof="0" dirty="0">
                <a:ln>
                  <a:noFill/>
                </a:ln>
                <a:solidFill>
                  <a:srgbClr val="00B050"/>
                </a:solidFill>
                <a:effectLst/>
                <a:uLnTx/>
                <a:uFillTx/>
                <a:latin typeface="Arial"/>
                <a:ea typeface="+mn-ea"/>
                <a:cs typeface="Arial"/>
              </a:rPr>
              <a:t>		 - Managing oneself and environment</a:t>
            </a:r>
          </a:p>
          <a:p>
            <a:pPr marL="16933" marR="0" lvl="0" indent="0" algn="l" defTabSz="914400" rtl="0" eaLnBrk="1" fontAlgn="auto" latinLnBrk="0" hangingPunct="1">
              <a:lnSpc>
                <a:spcPct val="100000"/>
              </a:lnSpc>
              <a:spcBef>
                <a:spcPts val="773"/>
              </a:spcBef>
              <a:spcAft>
                <a:spcPts val="0"/>
              </a:spcAft>
              <a:buClr>
                <a:srgbClr val="139289"/>
              </a:buClr>
              <a:buSzTx/>
              <a:buFontTx/>
              <a:buNone/>
              <a:tabLst>
                <a:tab pos="473275" algn="l"/>
                <a:tab pos="474121" algn="l"/>
              </a:tabLst>
              <a:defRPr/>
            </a:pPr>
            <a:endParaRPr kumimoji="0" lang="en-US" sz="2667" b="0" i="0" u="none" strike="noStrike" kern="1200" cap="none" spc="-7" normalizeH="0" baseline="0" noProof="0" dirty="0">
              <a:ln>
                <a:noFill/>
              </a:ln>
              <a:solidFill>
                <a:srgbClr val="595959"/>
              </a:solidFill>
              <a:effectLst/>
              <a:uLnTx/>
              <a:uFillTx/>
              <a:latin typeface="Arial"/>
              <a:ea typeface="+mn-ea"/>
              <a:cs typeface="Arial"/>
            </a:endParaRPr>
          </a:p>
        </p:txBody>
      </p:sp>
      <p:sp>
        <p:nvSpPr>
          <p:cNvPr id="4" name="object 4"/>
          <p:cNvSpPr txBox="1"/>
          <p:nvPr/>
        </p:nvSpPr>
        <p:spPr>
          <a:xfrm>
            <a:off x="11348720" y="358310"/>
            <a:ext cx="128693" cy="222219"/>
          </a:xfrm>
          <a:prstGeom prst="rect">
            <a:avLst/>
          </a:prstGeom>
        </p:spPr>
        <p:txBody>
          <a:bodyPr vert="horz" wrap="square" lIns="0" tIns="16933" rIns="0" bIns="0" rtlCol="0">
            <a:spAutoFit/>
          </a:bodyPr>
          <a:lstStyle/>
          <a:p>
            <a:pPr marL="16933" marR="0" lvl="0" indent="0" algn="l" defTabSz="914400" rtl="0" eaLnBrk="1" fontAlgn="auto" latinLnBrk="0" hangingPunct="1">
              <a:lnSpc>
                <a:spcPct val="100000"/>
              </a:lnSpc>
              <a:spcBef>
                <a:spcPts val="133"/>
              </a:spcBef>
              <a:spcAft>
                <a:spcPts val="0"/>
              </a:spcAft>
              <a:buClrTx/>
              <a:buSzTx/>
              <a:buFontTx/>
              <a:buNone/>
              <a:tabLst/>
              <a:defRPr/>
            </a:pPr>
            <a:r>
              <a:rPr kumimoji="0" sz="1333" b="0" i="0" u="none" strike="noStrike" kern="1200" cap="none" spc="0" normalizeH="0" baseline="0" noProof="0" dirty="0">
                <a:ln>
                  <a:noFill/>
                </a:ln>
                <a:solidFill>
                  <a:srgbClr val="AEE8FB"/>
                </a:solidFill>
                <a:effectLst/>
                <a:uLnTx/>
                <a:uFillTx/>
                <a:latin typeface="Arial"/>
                <a:ea typeface="+mn-ea"/>
                <a:cs typeface="Arial"/>
              </a:rPr>
              <a:t>4</a:t>
            </a:r>
            <a:endParaRPr kumimoji="0" sz="1333" b="0" i="0" u="none" strike="noStrike" kern="1200" cap="none" spc="0" normalizeH="0" baseline="0" noProof="0" dirty="0">
              <a:ln>
                <a:noFill/>
              </a:ln>
              <a:solidFill>
                <a:prstClr val="black"/>
              </a:solidFill>
              <a:effectLst/>
              <a:uLnTx/>
              <a:uFillTx/>
              <a:latin typeface="Arial"/>
              <a:ea typeface="+mn-ea"/>
              <a:cs typeface="Arial"/>
            </a:endParaRPr>
          </a:p>
        </p:txBody>
      </p:sp>
    </p:spTree>
    <p:extLst>
      <p:ext uri="{BB962C8B-B14F-4D97-AF65-F5344CB8AC3E}">
        <p14:creationId xmlns:p14="http://schemas.microsoft.com/office/powerpoint/2010/main" val="357874471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11348720" y="358310"/>
            <a:ext cx="128693" cy="222219"/>
          </a:xfrm>
          <a:prstGeom prst="rect">
            <a:avLst/>
          </a:prstGeom>
        </p:spPr>
        <p:txBody>
          <a:bodyPr vert="horz" wrap="square" lIns="0" tIns="16933" rIns="0" bIns="0" rtlCol="0">
            <a:spAutoFit/>
          </a:bodyPr>
          <a:lstStyle/>
          <a:p>
            <a:pPr marL="16933" marR="0" lvl="0" indent="0" algn="l" defTabSz="914400" rtl="0" eaLnBrk="1" fontAlgn="auto" latinLnBrk="0" hangingPunct="1">
              <a:lnSpc>
                <a:spcPct val="100000"/>
              </a:lnSpc>
              <a:spcBef>
                <a:spcPts val="133"/>
              </a:spcBef>
              <a:spcAft>
                <a:spcPts val="0"/>
              </a:spcAft>
              <a:buClrTx/>
              <a:buSzTx/>
              <a:buFontTx/>
              <a:buNone/>
              <a:tabLst/>
              <a:defRPr/>
            </a:pPr>
            <a:r>
              <a:rPr kumimoji="0" sz="1333" b="0" i="0" u="none" strike="noStrike" kern="1200" cap="none" spc="0" normalizeH="0" baseline="0" noProof="0" dirty="0">
                <a:ln>
                  <a:noFill/>
                </a:ln>
                <a:solidFill>
                  <a:srgbClr val="AEE8FB"/>
                </a:solidFill>
                <a:effectLst/>
                <a:uLnTx/>
                <a:uFillTx/>
                <a:latin typeface="Arial"/>
                <a:ea typeface="+mn-ea"/>
                <a:cs typeface="Arial"/>
              </a:rPr>
              <a:t>4</a:t>
            </a:r>
            <a:endParaRPr kumimoji="0" sz="1333" b="0" i="0" u="none" strike="noStrike" kern="1200" cap="none" spc="0" normalizeH="0" baseline="0" noProof="0">
              <a:ln>
                <a:noFill/>
              </a:ln>
              <a:solidFill>
                <a:prstClr val="black"/>
              </a:solidFill>
              <a:effectLst/>
              <a:uLnTx/>
              <a:uFillTx/>
              <a:latin typeface="Arial"/>
              <a:ea typeface="+mn-ea"/>
              <a:cs typeface="Arial"/>
            </a:endParaRPr>
          </a:p>
        </p:txBody>
      </p:sp>
      <p:sp>
        <p:nvSpPr>
          <p:cNvPr id="5" name="AutoShape 2" descr="Community Resiliency Model | WORTHY WE">
            <a:extLst>
              <a:ext uri="{FF2B5EF4-FFF2-40B4-BE49-F238E27FC236}">
                <a16:creationId xmlns:a16="http://schemas.microsoft.com/office/drawing/2014/main" id="{AE5C903B-3CAE-42F8-B190-B322ADC5BFF4}"/>
              </a:ext>
            </a:extLst>
          </p:cNvPr>
          <p:cNvSpPr>
            <a:spLocks noChangeAspect="1" noChangeArrowheads="1"/>
          </p:cNvSpPr>
          <p:nvPr/>
        </p:nvSpPr>
        <p:spPr bwMode="auto">
          <a:xfrm>
            <a:off x="5892800" y="3225800"/>
            <a:ext cx="406400" cy="4064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a:ea typeface="+mn-ea"/>
              <a:cs typeface="+mn-cs"/>
            </a:endParaRPr>
          </a:p>
        </p:txBody>
      </p:sp>
      <p:pic>
        <p:nvPicPr>
          <p:cNvPr id="4102" name="Picture 6" descr="2017 Individual and Institutional Resilience: Start the New Year Right -  Threshold GlobalWorks">
            <a:extLst>
              <a:ext uri="{FF2B5EF4-FFF2-40B4-BE49-F238E27FC236}">
                <a16:creationId xmlns:a16="http://schemas.microsoft.com/office/drawing/2014/main" id="{4FEFDDC3-6388-4858-8A3E-FE1E79E4C02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3201" y="106083"/>
            <a:ext cx="12194116" cy="701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232691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243667" y="557445"/>
            <a:ext cx="8119533" cy="591551"/>
          </a:xfrm>
          <a:prstGeom prst="rect">
            <a:avLst/>
          </a:prstGeom>
        </p:spPr>
        <p:txBody>
          <a:bodyPr vert="horz" wrap="square" lIns="0" tIns="16933" rIns="0" bIns="0" rtlCol="0">
            <a:spAutoFit/>
          </a:bodyPr>
          <a:lstStyle/>
          <a:p>
            <a:pPr marL="16933" algn="ctr">
              <a:spcBef>
                <a:spcPts val="133"/>
              </a:spcBef>
            </a:pPr>
            <a:r>
              <a:rPr lang="en-US" spc="-7" dirty="0"/>
              <a:t>Understanding Stress &amp; Resilience</a:t>
            </a:r>
            <a:endParaRPr spc="-7" dirty="0"/>
          </a:p>
        </p:txBody>
      </p:sp>
      <p:sp>
        <p:nvSpPr>
          <p:cNvPr id="4" name="object 4"/>
          <p:cNvSpPr txBox="1"/>
          <p:nvPr/>
        </p:nvSpPr>
        <p:spPr>
          <a:xfrm>
            <a:off x="11348720" y="358310"/>
            <a:ext cx="128693" cy="222219"/>
          </a:xfrm>
          <a:prstGeom prst="rect">
            <a:avLst/>
          </a:prstGeom>
        </p:spPr>
        <p:txBody>
          <a:bodyPr vert="horz" wrap="square" lIns="0" tIns="16933" rIns="0" bIns="0" rtlCol="0">
            <a:spAutoFit/>
          </a:bodyPr>
          <a:lstStyle/>
          <a:p>
            <a:pPr marL="16933" marR="0" lvl="0" indent="0" algn="l" defTabSz="914400" rtl="0" eaLnBrk="1" fontAlgn="auto" latinLnBrk="0" hangingPunct="1">
              <a:lnSpc>
                <a:spcPct val="100000"/>
              </a:lnSpc>
              <a:spcBef>
                <a:spcPts val="133"/>
              </a:spcBef>
              <a:spcAft>
                <a:spcPts val="0"/>
              </a:spcAft>
              <a:buClrTx/>
              <a:buSzTx/>
              <a:buFontTx/>
              <a:buNone/>
              <a:tabLst/>
              <a:defRPr/>
            </a:pPr>
            <a:r>
              <a:rPr kumimoji="0" sz="1333" b="0" i="0" u="none" strike="noStrike" kern="1200" cap="none" spc="0" normalizeH="0" baseline="0" noProof="0" dirty="0">
                <a:ln>
                  <a:noFill/>
                </a:ln>
                <a:solidFill>
                  <a:srgbClr val="AEE8FB"/>
                </a:solidFill>
                <a:effectLst/>
                <a:uLnTx/>
                <a:uFillTx/>
                <a:latin typeface="Arial"/>
                <a:ea typeface="+mn-ea"/>
                <a:cs typeface="Arial"/>
              </a:rPr>
              <a:t>4</a:t>
            </a:r>
            <a:endParaRPr kumimoji="0" sz="1333" b="0" i="0" u="none" strike="noStrike" kern="1200" cap="none" spc="0" normalizeH="0" baseline="0" noProof="0" dirty="0">
              <a:ln>
                <a:noFill/>
              </a:ln>
              <a:solidFill>
                <a:prstClr val="black"/>
              </a:solidFill>
              <a:effectLst/>
              <a:uLnTx/>
              <a:uFillTx/>
              <a:latin typeface="Arial"/>
              <a:ea typeface="+mn-ea"/>
              <a:cs typeface="Arial"/>
            </a:endParaRPr>
          </a:p>
        </p:txBody>
      </p:sp>
      <p:pic>
        <p:nvPicPr>
          <p:cNvPr id="7172" name="Picture 4" descr="Impact of a Resiliency Training to Support the Mental Well-being of  Front-line Workers: Brief Report of a Quasi-experimental Study of the  Community Resiliency Model. - Abstract - Europe PMC">
            <a:extLst>
              <a:ext uri="{FF2B5EF4-FFF2-40B4-BE49-F238E27FC236}">
                <a16:creationId xmlns:a16="http://schemas.microsoft.com/office/drawing/2014/main" id="{AABACC38-F389-4C23-89CD-DD300485E7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397000"/>
            <a:ext cx="9652000" cy="508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558772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250219" y="557445"/>
            <a:ext cx="7401781" cy="1412224"/>
          </a:xfrm>
          <a:prstGeom prst="rect">
            <a:avLst/>
          </a:prstGeom>
        </p:spPr>
        <p:txBody>
          <a:bodyPr vert="horz" wrap="square" lIns="0" tIns="16933" rIns="0" bIns="0" rtlCol="0">
            <a:spAutoFit/>
          </a:bodyPr>
          <a:lstStyle/>
          <a:p>
            <a:pPr marL="16933" algn="l">
              <a:spcBef>
                <a:spcPts val="133"/>
              </a:spcBef>
            </a:pPr>
            <a:r>
              <a:rPr lang="en-US" spc="-7" dirty="0">
                <a:solidFill>
                  <a:srgbClr val="0070C0"/>
                </a:solidFill>
              </a:rPr>
              <a:t>Adopting a Resilience Approach</a:t>
            </a:r>
            <a:br>
              <a:rPr lang="en-US" spc="-7" dirty="0"/>
            </a:br>
            <a:br>
              <a:rPr lang="en-US" spc="-7" dirty="0"/>
            </a:br>
            <a:endParaRPr sz="1600" spc="-7" dirty="0"/>
          </a:p>
        </p:txBody>
      </p:sp>
      <p:sp>
        <p:nvSpPr>
          <p:cNvPr id="4" name="object 4"/>
          <p:cNvSpPr txBox="1"/>
          <p:nvPr/>
        </p:nvSpPr>
        <p:spPr>
          <a:xfrm>
            <a:off x="11348720" y="358310"/>
            <a:ext cx="128693" cy="222219"/>
          </a:xfrm>
          <a:prstGeom prst="rect">
            <a:avLst/>
          </a:prstGeom>
        </p:spPr>
        <p:txBody>
          <a:bodyPr vert="horz" wrap="square" lIns="0" tIns="16933" rIns="0" bIns="0" rtlCol="0">
            <a:spAutoFit/>
          </a:bodyPr>
          <a:lstStyle/>
          <a:p>
            <a:pPr marL="16933" marR="0" lvl="0" indent="0" algn="l" defTabSz="914400" rtl="0" eaLnBrk="1" fontAlgn="auto" latinLnBrk="0" hangingPunct="1">
              <a:lnSpc>
                <a:spcPct val="100000"/>
              </a:lnSpc>
              <a:spcBef>
                <a:spcPts val="133"/>
              </a:spcBef>
              <a:spcAft>
                <a:spcPts val="0"/>
              </a:spcAft>
              <a:buClrTx/>
              <a:buSzTx/>
              <a:buFontTx/>
              <a:buNone/>
              <a:tabLst/>
              <a:defRPr/>
            </a:pPr>
            <a:r>
              <a:rPr kumimoji="0" sz="1333" b="0" i="0" u="none" strike="noStrike" kern="1200" cap="none" spc="0" normalizeH="0" baseline="0" noProof="0" dirty="0">
                <a:ln>
                  <a:noFill/>
                </a:ln>
                <a:solidFill>
                  <a:srgbClr val="AEE8FB"/>
                </a:solidFill>
                <a:effectLst/>
                <a:uLnTx/>
                <a:uFillTx/>
                <a:latin typeface="Arial"/>
                <a:ea typeface="+mn-ea"/>
                <a:cs typeface="Arial"/>
              </a:rPr>
              <a:t>4</a:t>
            </a:r>
            <a:endParaRPr kumimoji="0" sz="1333" b="0" i="0" u="none" strike="noStrike" kern="1200" cap="none" spc="0" normalizeH="0" baseline="0" noProof="0">
              <a:ln>
                <a:noFill/>
              </a:ln>
              <a:solidFill>
                <a:prstClr val="black"/>
              </a:solidFill>
              <a:effectLst/>
              <a:uLnTx/>
              <a:uFillTx/>
              <a:latin typeface="Arial"/>
              <a:ea typeface="+mn-ea"/>
              <a:cs typeface="Arial"/>
            </a:endParaRPr>
          </a:p>
        </p:txBody>
      </p:sp>
      <p:sp>
        <p:nvSpPr>
          <p:cNvPr id="8" name="TextBox 7">
            <a:extLst>
              <a:ext uri="{FF2B5EF4-FFF2-40B4-BE49-F238E27FC236}">
                <a16:creationId xmlns:a16="http://schemas.microsoft.com/office/drawing/2014/main" id="{C6B6A2F1-A97A-4CCF-BE47-8D6D3FABF311}"/>
              </a:ext>
            </a:extLst>
          </p:cNvPr>
          <p:cNvSpPr txBox="1"/>
          <p:nvPr/>
        </p:nvSpPr>
        <p:spPr>
          <a:xfrm>
            <a:off x="1117600" y="1600202"/>
            <a:ext cx="10566400" cy="4606967"/>
          </a:xfrm>
          <a:prstGeom prst="rect">
            <a:avLst/>
          </a:prstGeom>
          <a:noFill/>
        </p:spPr>
        <p:txBody>
          <a:bodyPr wrap="square">
            <a:spAutoFit/>
          </a:bodyPr>
          <a:lstStyle/>
          <a:p>
            <a:pPr marL="474121" marR="0" lvl="0" indent="-457189" algn="l" defTabSz="914400" rtl="0" eaLnBrk="1" fontAlgn="auto" latinLnBrk="0" hangingPunct="1">
              <a:lnSpc>
                <a:spcPct val="100000"/>
              </a:lnSpc>
              <a:spcBef>
                <a:spcPts val="773"/>
              </a:spcBef>
              <a:spcAft>
                <a:spcPts val="0"/>
              </a:spcAft>
              <a:buClr>
                <a:srgbClr val="139289"/>
              </a:buClr>
              <a:buSzTx/>
              <a:buFont typeface="Arial" panose="020B0604020202020204" pitchFamily="34" charset="0"/>
              <a:buChar char="•"/>
              <a:tabLst>
                <a:tab pos="473275" algn="l"/>
                <a:tab pos="474121" algn="l"/>
              </a:tabLst>
              <a:defRPr/>
            </a:pPr>
            <a:r>
              <a:rPr kumimoji="0" lang="en-US" sz="2667" b="0" i="0" u="none" strike="noStrike" kern="1200" cap="none" spc="-7" normalizeH="0" baseline="0" noProof="0" dirty="0">
                <a:ln>
                  <a:noFill/>
                </a:ln>
                <a:solidFill>
                  <a:srgbClr val="595959"/>
                </a:solidFill>
                <a:effectLst/>
                <a:uLnTx/>
                <a:uFillTx/>
                <a:latin typeface="Arial" panose="020B0604020202020204" pitchFamily="34" charset="0"/>
                <a:ea typeface="+mn-ea"/>
                <a:cs typeface="Arial" panose="020B0604020202020204" pitchFamily="34" charset="0"/>
              </a:rPr>
              <a:t>Advantages</a:t>
            </a:r>
          </a:p>
          <a:p>
            <a:pPr marL="1693291" marR="0" lvl="2" indent="-457189" algn="l" defTabSz="914400" rtl="0" eaLnBrk="1" fontAlgn="auto" latinLnBrk="0" hangingPunct="1">
              <a:lnSpc>
                <a:spcPct val="100000"/>
              </a:lnSpc>
              <a:spcBef>
                <a:spcPts val="773"/>
              </a:spcBef>
              <a:spcAft>
                <a:spcPts val="0"/>
              </a:spcAft>
              <a:buClr>
                <a:srgbClr val="139289"/>
              </a:buClr>
              <a:buSzTx/>
              <a:buFont typeface="Wingdings" panose="05000000000000000000" pitchFamily="2" charset="2"/>
              <a:buChar char="§"/>
              <a:tabLst>
                <a:tab pos="473275" algn="l"/>
                <a:tab pos="474121" algn="l"/>
              </a:tabLst>
              <a:defRPr/>
            </a:pPr>
            <a:r>
              <a:rPr kumimoji="0" lang="en-US" sz="2667" b="0" i="0" u="none" strike="noStrike" kern="1200" cap="none" spc="-7" normalizeH="0" baseline="0" noProof="0" dirty="0">
                <a:ln>
                  <a:noFill/>
                </a:ln>
                <a:solidFill>
                  <a:srgbClr val="595959"/>
                </a:solidFill>
                <a:effectLst/>
                <a:uLnTx/>
                <a:uFillTx/>
                <a:latin typeface="Arial" panose="020B0604020202020204" pitchFamily="34" charset="0"/>
                <a:ea typeface="+mn-ea"/>
                <a:cs typeface="Arial" panose="020B0604020202020204" pitchFamily="34" charset="0"/>
              </a:rPr>
              <a:t>Applicable to all actions, thoughts and speech</a:t>
            </a:r>
          </a:p>
          <a:p>
            <a:pPr marL="1693291" marR="0" lvl="2" indent="-457189" algn="l" defTabSz="914400" rtl="0" eaLnBrk="1" fontAlgn="auto" latinLnBrk="0" hangingPunct="1">
              <a:lnSpc>
                <a:spcPct val="100000"/>
              </a:lnSpc>
              <a:spcBef>
                <a:spcPts val="773"/>
              </a:spcBef>
              <a:spcAft>
                <a:spcPts val="0"/>
              </a:spcAft>
              <a:buClr>
                <a:srgbClr val="139289"/>
              </a:buClr>
              <a:buSzTx/>
              <a:buFont typeface="Wingdings" panose="05000000000000000000" pitchFamily="2" charset="2"/>
              <a:buChar char="§"/>
              <a:tabLst>
                <a:tab pos="473275" algn="l"/>
                <a:tab pos="474121" algn="l"/>
              </a:tabLst>
              <a:defRPr/>
            </a:pPr>
            <a:r>
              <a:rPr kumimoji="0" lang="en-US" sz="2667" b="0" i="0" u="none" strike="noStrike" kern="1200" cap="none" spc="-7" normalizeH="0" baseline="0" noProof="0" dirty="0">
                <a:ln>
                  <a:noFill/>
                </a:ln>
                <a:solidFill>
                  <a:srgbClr val="595959"/>
                </a:solidFill>
                <a:effectLst/>
                <a:uLnTx/>
                <a:uFillTx/>
                <a:latin typeface="Arial" panose="020B0604020202020204" pitchFamily="34" charset="0"/>
                <a:ea typeface="+mn-ea"/>
                <a:cs typeface="Arial" panose="020B0604020202020204" pitchFamily="34" charset="0"/>
              </a:rPr>
              <a:t>Within personal control</a:t>
            </a:r>
          </a:p>
          <a:p>
            <a:pPr marL="474121" marR="0" lvl="0" indent="-457189" algn="l" defTabSz="914400" rtl="0" eaLnBrk="1" fontAlgn="auto" latinLnBrk="0" hangingPunct="1">
              <a:lnSpc>
                <a:spcPct val="100000"/>
              </a:lnSpc>
              <a:spcBef>
                <a:spcPts val="773"/>
              </a:spcBef>
              <a:spcAft>
                <a:spcPts val="0"/>
              </a:spcAft>
              <a:buClr>
                <a:srgbClr val="139289"/>
              </a:buClr>
              <a:buSzTx/>
              <a:buFont typeface="Arial" panose="020B0604020202020204" pitchFamily="34" charset="0"/>
              <a:buChar char="•"/>
              <a:tabLst>
                <a:tab pos="473275" algn="l"/>
                <a:tab pos="474121" algn="l"/>
              </a:tabLst>
              <a:defRPr/>
            </a:pPr>
            <a:r>
              <a:rPr kumimoji="0" lang="en-US" sz="2667" b="0" i="0" u="none" strike="noStrike" kern="1200" cap="none" spc="-7" normalizeH="0" baseline="0" noProof="0" dirty="0">
                <a:ln>
                  <a:noFill/>
                </a:ln>
                <a:solidFill>
                  <a:srgbClr val="595959"/>
                </a:solidFill>
                <a:effectLst/>
                <a:uLnTx/>
                <a:uFillTx/>
                <a:latin typeface="Arial" panose="020B0604020202020204" pitchFamily="34" charset="0"/>
                <a:ea typeface="+mn-ea"/>
                <a:cs typeface="Arial" panose="020B0604020202020204" pitchFamily="34" charset="0"/>
              </a:rPr>
              <a:t>4 Strategies</a:t>
            </a:r>
          </a:p>
          <a:p>
            <a:pPr marL="1693291" marR="0" lvl="2" indent="-457189" algn="l" defTabSz="914400" rtl="0" eaLnBrk="1" fontAlgn="auto" latinLnBrk="0" hangingPunct="1">
              <a:lnSpc>
                <a:spcPct val="100000"/>
              </a:lnSpc>
              <a:spcBef>
                <a:spcPts val="773"/>
              </a:spcBef>
              <a:spcAft>
                <a:spcPts val="0"/>
              </a:spcAft>
              <a:buClr>
                <a:srgbClr val="139289"/>
              </a:buClr>
              <a:buSzTx/>
              <a:buFont typeface="Wingdings" panose="05000000000000000000" pitchFamily="2" charset="2"/>
              <a:buChar char="§"/>
              <a:tabLst>
                <a:tab pos="473275" algn="l"/>
                <a:tab pos="474121" algn="l"/>
              </a:tabLst>
              <a:defRPr/>
            </a:pPr>
            <a:r>
              <a:rPr kumimoji="0" lang="en-US" sz="2667" b="0" i="0" u="none" strike="noStrike" kern="1200" cap="none" spc="-7" normalizeH="0" baseline="0" noProof="0" dirty="0">
                <a:ln>
                  <a:noFill/>
                </a:ln>
                <a:solidFill>
                  <a:srgbClr val="595959"/>
                </a:solidFill>
                <a:effectLst/>
                <a:uLnTx/>
                <a:uFillTx/>
                <a:latin typeface="Arial" panose="020B0604020202020204" pitchFamily="34" charset="0"/>
                <a:ea typeface="+mn-ea"/>
                <a:cs typeface="Arial" panose="020B0604020202020204" pitchFamily="34" charset="0"/>
              </a:rPr>
              <a:t>Care for the body</a:t>
            </a:r>
          </a:p>
          <a:p>
            <a:pPr marL="1693291" marR="0" lvl="2" indent="-457189" algn="l" defTabSz="914400" rtl="0" eaLnBrk="1" fontAlgn="auto" latinLnBrk="0" hangingPunct="1">
              <a:lnSpc>
                <a:spcPct val="100000"/>
              </a:lnSpc>
              <a:spcBef>
                <a:spcPts val="773"/>
              </a:spcBef>
              <a:spcAft>
                <a:spcPts val="0"/>
              </a:spcAft>
              <a:buClr>
                <a:srgbClr val="139289"/>
              </a:buClr>
              <a:buSzTx/>
              <a:buFont typeface="Wingdings" panose="05000000000000000000" pitchFamily="2" charset="2"/>
              <a:buChar char="§"/>
              <a:tabLst>
                <a:tab pos="473275" algn="l"/>
                <a:tab pos="474121" algn="l"/>
              </a:tabLst>
              <a:defRPr/>
            </a:pPr>
            <a:r>
              <a:rPr kumimoji="0" lang="en-US" sz="2667" b="0" i="0" u="none" strike="noStrike" kern="1200" cap="none" spc="-7" normalizeH="0" baseline="0" noProof="0" dirty="0">
                <a:ln>
                  <a:noFill/>
                </a:ln>
                <a:solidFill>
                  <a:srgbClr val="595959"/>
                </a:solidFill>
                <a:effectLst/>
                <a:uLnTx/>
                <a:uFillTx/>
                <a:latin typeface="Arial" panose="020B0604020202020204" pitchFamily="34" charset="0"/>
                <a:ea typeface="+mn-ea"/>
                <a:cs typeface="Arial" panose="020B0604020202020204" pitchFamily="34" charset="0"/>
              </a:rPr>
              <a:t>Create positive emotions</a:t>
            </a:r>
          </a:p>
          <a:p>
            <a:pPr marL="1693291" marR="0" lvl="2" indent="-457189" algn="l" defTabSz="914400" rtl="0" eaLnBrk="1" fontAlgn="auto" latinLnBrk="0" hangingPunct="1">
              <a:lnSpc>
                <a:spcPct val="100000"/>
              </a:lnSpc>
              <a:spcBef>
                <a:spcPts val="773"/>
              </a:spcBef>
              <a:spcAft>
                <a:spcPts val="0"/>
              </a:spcAft>
              <a:buClr>
                <a:srgbClr val="139289"/>
              </a:buClr>
              <a:buSzTx/>
              <a:buFont typeface="Wingdings" panose="05000000000000000000" pitchFamily="2" charset="2"/>
              <a:buChar char="§"/>
              <a:tabLst>
                <a:tab pos="473275" algn="l"/>
                <a:tab pos="474121" algn="l"/>
              </a:tabLst>
              <a:defRPr/>
            </a:pPr>
            <a:r>
              <a:rPr kumimoji="0" lang="en-US" sz="2667" b="0" i="0" u="none" strike="noStrike" kern="1200" cap="none" spc="-7" normalizeH="0" baseline="0" noProof="0" dirty="0">
                <a:ln>
                  <a:noFill/>
                </a:ln>
                <a:solidFill>
                  <a:srgbClr val="595959"/>
                </a:solidFill>
                <a:effectLst/>
                <a:uLnTx/>
                <a:uFillTx/>
                <a:latin typeface="Arial" panose="020B0604020202020204" pitchFamily="34" charset="0"/>
                <a:ea typeface="+mn-ea"/>
                <a:cs typeface="Arial" panose="020B0604020202020204" pitchFamily="34" charset="0"/>
              </a:rPr>
              <a:t>Embrace healthy thoughts</a:t>
            </a:r>
          </a:p>
          <a:p>
            <a:pPr marL="1693291" marR="0" lvl="2" indent="-457189" algn="l" defTabSz="914400" rtl="0" eaLnBrk="1" fontAlgn="auto" latinLnBrk="0" hangingPunct="1">
              <a:lnSpc>
                <a:spcPct val="100000"/>
              </a:lnSpc>
              <a:spcBef>
                <a:spcPts val="773"/>
              </a:spcBef>
              <a:spcAft>
                <a:spcPts val="0"/>
              </a:spcAft>
              <a:buClr>
                <a:srgbClr val="139289"/>
              </a:buClr>
              <a:buSzTx/>
              <a:buFont typeface="Wingdings" panose="05000000000000000000" pitchFamily="2" charset="2"/>
              <a:buChar char="§"/>
              <a:tabLst>
                <a:tab pos="473275" algn="l"/>
                <a:tab pos="474121" algn="l"/>
              </a:tabLst>
              <a:defRPr/>
            </a:pPr>
            <a:r>
              <a:rPr kumimoji="0" lang="en-US" sz="2667" b="0" i="0" u="none" strike="noStrike" kern="1200" cap="none" spc="-7" normalizeH="0" baseline="0" noProof="0" dirty="0">
                <a:ln>
                  <a:noFill/>
                </a:ln>
                <a:solidFill>
                  <a:srgbClr val="595959"/>
                </a:solidFill>
                <a:effectLst/>
                <a:uLnTx/>
                <a:uFillTx/>
                <a:latin typeface="Arial" panose="020B0604020202020204" pitchFamily="34" charset="0"/>
                <a:ea typeface="+mn-ea"/>
                <a:cs typeface="Arial" panose="020B0604020202020204" pitchFamily="34" charset="0"/>
              </a:rPr>
              <a:t>Stay connected</a:t>
            </a:r>
          </a:p>
          <a:p>
            <a:pPr marL="1693291" marR="0" lvl="2" indent="-457189" algn="l" defTabSz="914400" rtl="0" eaLnBrk="1" fontAlgn="auto" latinLnBrk="0" hangingPunct="1">
              <a:lnSpc>
                <a:spcPct val="100000"/>
              </a:lnSpc>
              <a:spcBef>
                <a:spcPts val="773"/>
              </a:spcBef>
              <a:spcAft>
                <a:spcPts val="0"/>
              </a:spcAft>
              <a:buClr>
                <a:srgbClr val="139289"/>
              </a:buClr>
              <a:buSzTx/>
              <a:buFont typeface="Wingdings" panose="05000000000000000000" pitchFamily="2" charset="2"/>
              <a:buChar char="§"/>
              <a:tabLst>
                <a:tab pos="473275" algn="l"/>
                <a:tab pos="474121" algn="l"/>
              </a:tabLst>
              <a:defRPr/>
            </a:pPr>
            <a:endParaRPr kumimoji="0" lang="en-US" sz="2667" b="0" i="0" u="none" strike="noStrike" kern="1200" cap="none" spc="-7" normalizeH="0" baseline="0" noProof="0" dirty="0">
              <a:ln>
                <a:noFill/>
              </a:ln>
              <a:solidFill>
                <a:srgbClr val="595959"/>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88306895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700" dirty="0"/>
              <a:t>Self-Care and Well-being</a:t>
            </a:r>
            <a:br>
              <a:rPr lang="en-US" sz="3700" dirty="0"/>
            </a:br>
            <a:r>
              <a:rPr lang="en-US" sz="3700" dirty="0"/>
              <a:t>Self- Compassion</a:t>
            </a:r>
            <a:endParaRPr lang="en-US" dirty="0"/>
          </a:p>
        </p:txBody>
      </p:sp>
      <p:sp>
        <p:nvSpPr>
          <p:cNvPr id="3" name="Subtitle 2"/>
          <p:cNvSpPr>
            <a:spLocks noGrp="1"/>
          </p:cNvSpPr>
          <p:nvPr>
            <p:ph idx="1"/>
          </p:nvPr>
        </p:nvSpPr>
        <p:spPr/>
        <p:txBody>
          <a:bodyPr>
            <a:normAutofit/>
          </a:bodyPr>
          <a:lstStyle/>
          <a:p>
            <a:r>
              <a:rPr lang="en-US" dirty="0">
                <a:cs typeface="Calibri"/>
              </a:rPr>
              <a:t>Self-Compassion</a:t>
            </a:r>
          </a:p>
          <a:p>
            <a:pPr marL="0" indent="0">
              <a:buNone/>
            </a:pPr>
            <a:r>
              <a:rPr lang="en-US" dirty="0">
                <a:cs typeface="Calibri"/>
              </a:rPr>
              <a:t>	Being kind and understanding towards oneself during instances of failure, rather than being harsh or self-critical, and recognizing that one’s own experience of imperfection is a part of the human experience (Neff, 2003, p.10).</a:t>
            </a:r>
          </a:p>
          <a:p>
            <a:pPr marL="0" indent="0">
              <a:buNone/>
            </a:pPr>
            <a:endParaRPr lang="en-US" dirty="0">
              <a:cs typeface="Calibri"/>
            </a:endParaRPr>
          </a:p>
          <a:p>
            <a:pPr>
              <a:buFont typeface="Arial" panose="020B0604020202020204" pitchFamily="34" charset="0"/>
              <a:buChar char="•"/>
            </a:pPr>
            <a:r>
              <a:rPr lang="en-US" dirty="0">
                <a:cs typeface="Calibri"/>
              </a:rPr>
              <a:t>	Self-compassion is one of the strongest predictors of both personal &amp; professional self-care (Miller et. al., 2019)</a:t>
            </a:r>
          </a:p>
          <a:p>
            <a:endParaRPr lang="en-US"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88E988-FB04-AB4E-BE5A-59F242AF7F7A}" type="slidenum">
              <a:rPr kumimoji="0" lang="en-US" sz="1333" b="0" i="0" u="none" strike="noStrike" kern="1200" cap="none" spc="0" normalizeH="0" baseline="0" noProof="0" smtClean="0">
                <a:ln>
                  <a:noFill/>
                </a:ln>
                <a:solidFill>
                  <a:srgbClr val="AEE8FB"/>
                </a:solidFill>
                <a:effectLst/>
                <a:uLnTx/>
                <a:uFillTx/>
                <a:latin typeface="Arial"/>
                <a:ea typeface="+mn-ea"/>
                <a:cs typeface="Arial"/>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333" b="0" i="0" u="none" strike="noStrike" kern="1200" cap="none" spc="0" normalizeH="0" baseline="0" noProof="0" dirty="0">
              <a:ln>
                <a:noFill/>
              </a:ln>
              <a:solidFill>
                <a:srgbClr val="AEE8FB"/>
              </a:solidFill>
              <a:effectLst/>
              <a:uLnTx/>
              <a:uFillTx/>
              <a:latin typeface="Arial"/>
              <a:ea typeface="+mn-ea"/>
              <a:cs typeface="Arial"/>
            </a:endParaRPr>
          </a:p>
        </p:txBody>
      </p:sp>
    </p:spTree>
    <p:extLst>
      <p:ext uri="{BB962C8B-B14F-4D97-AF65-F5344CB8AC3E}">
        <p14:creationId xmlns:p14="http://schemas.microsoft.com/office/powerpoint/2010/main" val="244913356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250219" y="557445"/>
            <a:ext cx="7401781" cy="1873889"/>
          </a:xfrm>
          <a:prstGeom prst="rect">
            <a:avLst/>
          </a:prstGeom>
        </p:spPr>
        <p:txBody>
          <a:bodyPr vert="horz" wrap="square" lIns="0" tIns="16933" rIns="0" bIns="0" rtlCol="0">
            <a:spAutoFit/>
          </a:bodyPr>
          <a:lstStyle/>
          <a:p>
            <a:pPr marL="16933" algn="ctr">
              <a:spcBef>
                <a:spcPts val="133"/>
              </a:spcBef>
            </a:pPr>
            <a:r>
              <a:rPr lang="en-US" spc="-7" dirty="0">
                <a:solidFill>
                  <a:srgbClr val="0070C0"/>
                </a:solidFill>
              </a:rPr>
              <a:t>Self-care and Well-being </a:t>
            </a:r>
            <a:br>
              <a:rPr lang="en-US" spc="-7" dirty="0">
                <a:solidFill>
                  <a:srgbClr val="0070C0"/>
                </a:solidFill>
              </a:rPr>
            </a:br>
            <a:r>
              <a:rPr lang="en-US" sz="3000" spc="-7" dirty="0">
                <a:solidFill>
                  <a:srgbClr val="0070C0"/>
                </a:solidFill>
              </a:rPr>
              <a:t>Your Sphere of Influence</a:t>
            </a:r>
            <a:br>
              <a:rPr lang="en-US" spc="-7" dirty="0"/>
            </a:br>
            <a:br>
              <a:rPr lang="en-US" spc="-7" dirty="0"/>
            </a:br>
            <a:endParaRPr sz="1600" spc="-7" dirty="0"/>
          </a:p>
        </p:txBody>
      </p:sp>
      <p:sp>
        <p:nvSpPr>
          <p:cNvPr id="4" name="object 4"/>
          <p:cNvSpPr txBox="1"/>
          <p:nvPr/>
        </p:nvSpPr>
        <p:spPr>
          <a:xfrm>
            <a:off x="11348720" y="358310"/>
            <a:ext cx="128693" cy="222219"/>
          </a:xfrm>
          <a:prstGeom prst="rect">
            <a:avLst/>
          </a:prstGeom>
        </p:spPr>
        <p:txBody>
          <a:bodyPr vert="horz" wrap="square" lIns="0" tIns="16933" rIns="0" bIns="0" rtlCol="0">
            <a:spAutoFit/>
          </a:bodyPr>
          <a:lstStyle/>
          <a:p>
            <a:pPr marL="16933" marR="0" lvl="0" indent="0" algn="l" defTabSz="914400" rtl="0" eaLnBrk="1" fontAlgn="auto" latinLnBrk="0" hangingPunct="1">
              <a:lnSpc>
                <a:spcPct val="100000"/>
              </a:lnSpc>
              <a:spcBef>
                <a:spcPts val="133"/>
              </a:spcBef>
              <a:spcAft>
                <a:spcPts val="0"/>
              </a:spcAft>
              <a:buClrTx/>
              <a:buSzTx/>
              <a:buFontTx/>
              <a:buNone/>
              <a:tabLst/>
              <a:defRPr/>
            </a:pPr>
            <a:r>
              <a:rPr kumimoji="0" sz="1333" b="0" i="0" u="none" strike="noStrike" kern="1200" cap="none" spc="0" normalizeH="0" baseline="0" noProof="0" dirty="0">
                <a:ln>
                  <a:noFill/>
                </a:ln>
                <a:solidFill>
                  <a:srgbClr val="AEE8FB"/>
                </a:solidFill>
                <a:effectLst/>
                <a:uLnTx/>
                <a:uFillTx/>
                <a:latin typeface="Arial"/>
                <a:ea typeface="+mn-ea"/>
                <a:cs typeface="Arial"/>
              </a:rPr>
              <a:t>4</a:t>
            </a:r>
            <a:endParaRPr kumimoji="0" sz="1333" b="0" i="0" u="none" strike="noStrike" kern="1200" cap="none" spc="0" normalizeH="0" baseline="0" noProof="0">
              <a:ln>
                <a:noFill/>
              </a:ln>
              <a:solidFill>
                <a:prstClr val="black"/>
              </a:solidFill>
              <a:effectLst/>
              <a:uLnTx/>
              <a:uFillTx/>
              <a:latin typeface="Arial"/>
              <a:ea typeface="+mn-ea"/>
              <a:cs typeface="Arial"/>
            </a:endParaRPr>
          </a:p>
        </p:txBody>
      </p:sp>
      <p:sp>
        <p:nvSpPr>
          <p:cNvPr id="8" name="TextBox 7">
            <a:extLst>
              <a:ext uri="{FF2B5EF4-FFF2-40B4-BE49-F238E27FC236}">
                <a16:creationId xmlns:a16="http://schemas.microsoft.com/office/drawing/2014/main" id="{C6B6A2F1-A97A-4CCF-BE47-8D6D3FABF311}"/>
              </a:ext>
            </a:extLst>
          </p:cNvPr>
          <p:cNvSpPr txBox="1"/>
          <p:nvPr/>
        </p:nvSpPr>
        <p:spPr>
          <a:xfrm>
            <a:off x="1117600" y="1600202"/>
            <a:ext cx="10566400" cy="491474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a:ea typeface="+mn-ea"/>
                <a:cs typeface="Calibri"/>
              </a:rPr>
              <a:t> </a:t>
            </a:r>
            <a:r>
              <a:rPr kumimoji="0" lang="en-US" sz="267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Boundary setting </a:t>
            </a:r>
          </a:p>
          <a:p>
            <a:pPr marL="914400" marR="0" lvl="1" indent="-45720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2667" b="0" i="0" u="none" strike="noStrike" kern="1200" cap="none" spc="-7" normalizeH="0" baseline="0" noProof="0" dirty="0">
                <a:ln>
                  <a:noFill/>
                </a:ln>
                <a:solidFill>
                  <a:srgbClr val="595959"/>
                </a:solidFill>
                <a:effectLst/>
                <a:uLnTx/>
                <a:uFillTx/>
                <a:latin typeface="Arial" panose="020B0604020202020204" pitchFamily="34" charset="0"/>
                <a:ea typeface="+mn-ea"/>
                <a:cs typeface="Arial" panose="020B0604020202020204" pitchFamily="34" charset="0"/>
              </a:rPr>
              <a:t>Acknowledging  and operating within your abilities and limitations</a:t>
            </a:r>
          </a:p>
          <a:p>
            <a:pPr marL="914400" marR="0" lvl="1" indent="-45720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2667" b="0" i="0" u="none" strike="noStrike" kern="1200" cap="none" spc="-7" normalizeH="0" baseline="0" noProof="0" dirty="0">
                <a:ln>
                  <a:noFill/>
                </a:ln>
                <a:solidFill>
                  <a:srgbClr val="595959"/>
                </a:solidFill>
                <a:effectLst/>
                <a:uLnTx/>
                <a:uFillTx/>
                <a:latin typeface="Arial" panose="020B0604020202020204" pitchFamily="34" charset="0"/>
                <a:ea typeface="+mn-ea"/>
                <a:cs typeface="Arial" panose="020B0604020202020204" pitchFamily="34" charset="0"/>
              </a:rPr>
              <a:t>Operating within those abilities and limitations effectively</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7" normalizeH="0" baseline="0" noProof="0" dirty="0">
              <a:ln>
                <a:noFill/>
              </a:ln>
              <a:solidFill>
                <a:srgbClr val="595959"/>
              </a:solidFill>
              <a:effectLst/>
              <a:uLnTx/>
              <a:uFillTx/>
              <a:latin typeface="Arial" panose="020B0604020202020204" pitchFamily="34" charset="0"/>
              <a:ea typeface="+mn-ea"/>
              <a:cs typeface="Arial" panose="020B0604020202020204" pitchFamily="34" charset="0"/>
            </a:endParaRPr>
          </a:p>
          <a:p>
            <a:pPr marL="16932" marR="0" lvl="0" indent="0" algn="l" defTabSz="914400" rtl="0" eaLnBrk="1" fontAlgn="auto" latinLnBrk="0" hangingPunct="1">
              <a:lnSpc>
                <a:spcPct val="100000"/>
              </a:lnSpc>
              <a:spcBef>
                <a:spcPts val="773"/>
              </a:spcBef>
              <a:spcAft>
                <a:spcPts val="0"/>
              </a:spcAft>
              <a:buClr>
                <a:srgbClr val="139289"/>
              </a:buClr>
              <a:buSzTx/>
              <a:buFontTx/>
              <a:buNone/>
              <a:tabLst>
                <a:tab pos="473275" algn="l"/>
                <a:tab pos="474121" algn="l"/>
              </a:tabLst>
              <a:defRPr/>
            </a:pPr>
            <a:r>
              <a:rPr kumimoji="0" lang="en-US" sz="2667" b="0" i="0" u="none" strike="noStrike" kern="1200" cap="none" spc="-7"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Schedule Management</a:t>
            </a:r>
          </a:p>
          <a:p>
            <a:pPr marL="931332" marR="0" lvl="1" indent="-457200" algn="l" defTabSz="914400" rtl="0" eaLnBrk="1" fontAlgn="auto" latinLnBrk="0" hangingPunct="1">
              <a:lnSpc>
                <a:spcPct val="100000"/>
              </a:lnSpc>
              <a:spcBef>
                <a:spcPts val="773"/>
              </a:spcBef>
              <a:spcAft>
                <a:spcPts val="0"/>
              </a:spcAft>
              <a:buClr>
                <a:srgbClr val="139289"/>
              </a:buClr>
              <a:buSzTx/>
              <a:buFont typeface="Courier New" panose="02070309020205020404" pitchFamily="49" charset="0"/>
              <a:buChar char="o"/>
              <a:tabLst>
                <a:tab pos="473275" algn="l"/>
                <a:tab pos="474121" algn="l"/>
              </a:tabLst>
              <a:defRPr/>
            </a:pPr>
            <a:r>
              <a:rPr kumimoji="0" lang="en-US" sz="2667" b="0" i="0" u="none" strike="noStrike" kern="1200" cap="none" spc="-7" normalizeH="0" baseline="0" noProof="0" dirty="0">
                <a:ln>
                  <a:noFill/>
                </a:ln>
                <a:solidFill>
                  <a:srgbClr val="595959"/>
                </a:solidFill>
                <a:effectLst/>
                <a:uLnTx/>
                <a:uFillTx/>
                <a:latin typeface="Arial" panose="020B0604020202020204" pitchFamily="34" charset="0"/>
                <a:ea typeface="+mn-ea"/>
                <a:cs typeface="Arial" panose="020B0604020202020204" pitchFamily="34" charset="0"/>
              </a:rPr>
              <a:t>Staying flexible</a:t>
            </a:r>
          </a:p>
          <a:p>
            <a:pPr marL="931332" marR="0" lvl="1" indent="-457200" algn="l" defTabSz="914400" rtl="0" eaLnBrk="1" fontAlgn="auto" latinLnBrk="0" hangingPunct="1">
              <a:lnSpc>
                <a:spcPct val="100000"/>
              </a:lnSpc>
              <a:spcBef>
                <a:spcPts val="773"/>
              </a:spcBef>
              <a:spcAft>
                <a:spcPts val="0"/>
              </a:spcAft>
              <a:buClr>
                <a:srgbClr val="139289"/>
              </a:buClr>
              <a:buSzTx/>
              <a:buFont typeface="Courier New" panose="02070309020205020404" pitchFamily="49" charset="0"/>
              <a:buChar char="o"/>
              <a:tabLst>
                <a:tab pos="473275" algn="l"/>
                <a:tab pos="474121" algn="l"/>
              </a:tabLst>
              <a:defRPr/>
            </a:pPr>
            <a:r>
              <a:rPr kumimoji="0" lang="en-US" sz="2667" b="0" i="0" u="none" strike="noStrike" kern="1200" cap="none" spc="-7" normalizeH="0" baseline="0" noProof="0" dirty="0">
                <a:ln>
                  <a:noFill/>
                </a:ln>
                <a:solidFill>
                  <a:srgbClr val="595959"/>
                </a:solidFill>
                <a:effectLst/>
                <a:uLnTx/>
                <a:uFillTx/>
                <a:latin typeface="Arial" panose="020B0604020202020204" pitchFamily="34" charset="0"/>
                <a:ea typeface="+mn-ea"/>
                <a:cs typeface="Arial" panose="020B0604020202020204" pitchFamily="34" charset="0"/>
              </a:rPr>
              <a:t>Prioritizing hourly as needs change</a:t>
            </a:r>
          </a:p>
          <a:p>
            <a:pPr marL="931332" marR="0" lvl="1" indent="-457200" algn="l" defTabSz="914400" rtl="0" eaLnBrk="1" fontAlgn="auto" latinLnBrk="0" hangingPunct="1">
              <a:lnSpc>
                <a:spcPct val="100000"/>
              </a:lnSpc>
              <a:spcBef>
                <a:spcPts val="773"/>
              </a:spcBef>
              <a:spcAft>
                <a:spcPts val="0"/>
              </a:spcAft>
              <a:buClr>
                <a:srgbClr val="139289"/>
              </a:buClr>
              <a:buSzTx/>
              <a:buFont typeface="Courier New" panose="02070309020205020404" pitchFamily="49" charset="0"/>
              <a:buChar char="o"/>
              <a:tabLst>
                <a:tab pos="473275" algn="l"/>
                <a:tab pos="474121" algn="l"/>
              </a:tabLst>
              <a:defRPr/>
            </a:pPr>
            <a:r>
              <a:rPr kumimoji="0" lang="en-US" sz="2667" b="0" i="0" u="none" strike="noStrike" kern="1200" cap="none" spc="-7" normalizeH="0" baseline="0" noProof="0" dirty="0">
                <a:ln>
                  <a:noFill/>
                </a:ln>
                <a:solidFill>
                  <a:srgbClr val="595959"/>
                </a:solidFill>
                <a:effectLst/>
                <a:uLnTx/>
                <a:uFillTx/>
                <a:latin typeface="Arial" panose="020B0604020202020204" pitchFamily="34" charset="0"/>
                <a:ea typeface="+mn-ea"/>
                <a:cs typeface="Arial" panose="020B0604020202020204" pitchFamily="34" charset="0"/>
              </a:rPr>
              <a:t>Being mindful about energy management</a:t>
            </a:r>
          </a:p>
          <a:p>
            <a:pPr marL="1693291" marR="0" lvl="2" indent="-457189" algn="l" defTabSz="914400" rtl="0" eaLnBrk="1" fontAlgn="auto" latinLnBrk="0" hangingPunct="1">
              <a:lnSpc>
                <a:spcPct val="100000"/>
              </a:lnSpc>
              <a:spcBef>
                <a:spcPts val="773"/>
              </a:spcBef>
              <a:spcAft>
                <a:spcPts val="0"/>
              </a:spcAft>
              <a:buClr>
                <a:srgbClr val="139289"/>
              </a:buClr>
              <a:buSzTx/>
              <a:buFont typeface="Wingdings" panose="05000000000000000000" pitchFamily="2" charset="2"/>
              <a:buChar char="§"/>
              <a:tabLst>
                <a:tab pos="473275" algn="l"/>
                <a:tab pos="474121" algn="l"/>
              </a:tabLst>
              <a:defRPr/>
            </a:pPr>
            <a:endParaRPr kumimoji="0" lang="en-US" sz="2667" b="0" i="0" u="none" strike="noStrike" kern="1200" cap="none" spc="-7" normalizeH="0" baseline="0" noProof="0" dirty="0">
              <a:ln>
                <a:noFill/>
              </a:ln>
              <a:solidFill>
                <a:srgbClr val="595959"/>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96366646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A8A500-983C-4A48-97E6-9E14B86152C8}"/>
              </a:ext>
            </a:extLst>
          </p:cNvPr>
          <p:cNvSpPr>
            <a:spLocks noGrp="1"/>
          </p:cNvSpPr>
          <p:nvPr>
            <p:ph type="title"/>
          </p:nvPr>
        </p:nvSpPr>
        <p:spPr>
          <a:xfrm>
            <a:off x="2341877" y="484956"/>
            <a:ext cx="11010328" cy="780560"/>
          </a:xfrm>
        </p:spPr>
        <p:txBody>
          <a:bodyPr/>
          <a:lstStyle/>
          <a:p>
            <a:r>
              <a:rPr lang="en-US" sz="3700" i="1" dirty="0"/>
              <a:t> PREVENTATIVE SERVICES</a:t>
            </a:r>
          </a:p>
        </p:txBody>
      </p:sp>
      <p:sp>
        <p:nvSpPr>
          <p:cNvPr id="3" name="Content Placeholder 2">
            <a:extLst>
              <a:ext uri="{FF2B5EF4-FFF2-40B4-BE49-F238E27FC236}">
                <a16:creationId xmlns:a16="http://schemas.microsoft.com/office/drawing/2014/main" id="{2BA8ACD8-0565-462B-9BB6-E352D8A7304D}"/>
              </a:ext>
            </a:extLst>
          </p:cNvPr>
          <p:cNvSpPr>
            <a:spLocks noGrp="1"/>
          </p:cNvSpPr>
          <p:nvPr>
            <p:ph idx="1"/>
          </p:nvPr>
        </p:nvSpPr>
        <p:spPr>
          <a:xfrm>
            <a:off x="393291" y="1996607"/>
            <a:ext cx="11405420" cy="4709098"/>
          </a:xfrm>
        </p:spPr>
        <p:txBody>
          <a:bodyPr vert="horz" lIns="91440" tIns="45720" rIns="91440" bIns="45720" rtlCol="0" anchor="t">
            <a:normAutofit/>
          </a:bodyPr>
          <a:lstStyle/>
          <a:p>
            <a:pPr marL="0" indent="0">
              <a:lnSpc>
                <a:spcPct val="90000"/>
              </a:lnSpc>
              <a:spcBef>
                <a:spcPts val="1000"/>
              </a:spcBef>
              <a:buNone/>
            </a:pPr>
            <a:r>
              <a:rPr lang="en-US" sz="3200" b="1" i="1" dirty="0">
                <a:solidFill>
                  <a:schemeClr val="tx1"/>
                </a:solidFill>
              </a:rPr>
              <a:t>Well-being Check-ins</a:t>
            </a:r>
            <a:endParaRPr lang="en-US" sz="3200" dirty="0">
              <a:solidFill>
                <a:schemeClr val="tx1"/>
              </a:solidFill>
            </a:endParaRPr>
          </a:p>
          <a:p>
            <a:pPr marL="456565" indent="-456565">
              <a:lnSpc>
                <a:spcPct val="90000"/>
              </a:lnSpc>
              <a:spcBef>
                <a:spcPts val="1000"/>
              </a:spcBef>
            </a:pPr>
            <a:r>
              <a:rPr lang="en-US" sz="2900" dirty="0">
                <a:solidFill>
                  <a:schemeClr val="tx1"/>
                </a:solidFill>
              </a:rPr>
              <a:t>Individual check-ins to assess emotional coping and identify strategies for enhancing resilience</a:t>
            </a:r>
          </a:p>
          <a:p>
            <a:pPr marL="0" indent="0">
              <a:lnSpc>
                <a:spcPct val="90000"/>
              </a:lnSpc>
              <a:spcBef>
                <a:spcPts val="1000"/>
              </a:spcBef>
              <a:buNone/>
            </a:pPr>
            <a:r>
              <a:rPr lang="en-US" sz="3200" b="1" i="1" dirty="0">
                <a:solidFill>
                  <a:schemeClr val="tx1"/>
                </a:solidFill>
              </a:rPr>
              <a:t>Online Self-Screening Tools</a:t>
            </a:r>
            <a:endParaRPr lang="en-US" sz="3200" dirty="0">
              <a:solidFill>
                <a:schemeClr val="tx1"/>
              </a:solidFill>
            </a:endParaRPr>
          </a:p>
          <a:p>
            <a:pPr marL="456565" indent="-456565">
              <a:lnSpc>
                <a:spcPct val="90000"/>
              </a:lnSpc>
              <a:spcBef>
                <a:spcPts val="1000"/>
              </a:spcBef>
            </a:pPr>
            <a:r>
              <a:rPr lang="en-US" sz="2900" dirty="0">
                <a:solidFill>
                  <a:schemeClr val="tx1"/>
                </a:solidFill>
              </a:rPr>
              <a:t>Online Self-Screening tools to better understand needs for emotional support (</a:t>
            </a:r>
            <a:r>
              <a:rPr lang="en-US" sz="2900" i="1" dirty="0">
                <a:solidFill>
                  <a:schemeClr val="tx1"/>
                </a:solidFill>
              </a:rPr>
              <a:t>free and anonymous</a:t>
            </a:r>
            <a:r>
              <a:rPr lang="en-US" sz="2900" dirty="0">
                <a:solidFill>
                  <a:schemeClr val="tx1"/>
                </a:solidFill>
              </a:rPr>
              <a:t>)</a:t>
            </a:r>
          </a:p>
          <a:p>
            <a:pPr marL="456565" indent="-456565">
              <a:lnSpc>
                <a:spcPct val="90000"/>
              </a:lnSpc>
              <a:spcBef>
                <a:spcPts val="1000"/>
              </a:spcBef>
            </a:pPr>
            <a:endParaRPr lang="en-US" sz="1400" dirty="0">
              <a:solidFill>
                <a:schemeClr val="tx1"/>
              </a:solidFill>
            </a:endParaRPr>
          </a:p>
          <a:p>
            <a:pPr marL="456565" indent="-456565">
              <a:lnSpc>
                <a:spcPct val="90000"/>
              </a:lnSpc>
              <a:spcBef>
                <a:spcPts val="1000"/>
              </a:spcBef>
            </a:pPr>
            <a:r>
              <a:rPr lang="en-US" sz="2900" dirty="0">
                <a:solidFill>
                  <a:schemeClr val="tx1"/>
                </a:solidFill>
              </a:rPr>
              <a:t>Call 404-727-9355 (WELL) or visit  </a:t>
            </a:r>
            <a:r>
              <a:rPr lang="en-US" sz="2900" b="1" dirty="0">
                <a:solidFill>
                  <a:srgbClr val="012169"/>
                </a:solidFill>
                <a:hlinkClick r:id="rId3"/>
              </a:rPr>
              <a:t>www.fsap.emory.edu</a:t>
            </a:r>
            <a:r>
              <a:rPr lang="en-US" sz="2900" dirty="0">
                <a:solidFill>
                  <a:schemeClr val="tx1"/>
                </a:solidFill>
              </a:rPr>
              <a:t> to access services.</a:t>
            </a:r>
          </a:p>
          <a:p>
            <a:pPr marL="0" indent="0">
              <a:buNone/>
            </a:pPr>
            <a:endParaRPr lang="en-US" sz="3200" b="1" i="1" dirty="0">
              <a:solidFill>
                <a:schemeClr val="tx1"/>
              </a:solidFill>
            </a:endParaRPr>
          </a:p>
          <a:p>
            <a:pPr marL="0" indent="0">
              <a:buNone/>
            </a:pPr>
            <a:endParaRPr lang="en-US" dirty="0"/>
          </a:p>
        </p:txBody>
      </p:sp>
      <p:sp>
        <p:nvSpPr>
          <p:cNvPr id="4" name="Slide Number Placeholder 3">
            <a:extLst>
              <a:ext uri="{FF2B5EF4-FFF2-40B4-BE49-F238E27FC236}">
                <a16:creationId xmlns:a16="http://schemas.microsoft.com/office/drawing/2014/main" id="{AE718D85-D0C5-4C5F-B4E0-632CABEA19B5}"/>
              </a:ext>
            </a:extLst>
          </p:cNvPr>
          <p:cNvSpPr>
            <a:spLocks noGrp="1"/>
          </p:cNvSpPr>
          <p:nvPr>
            <p:ph type="sldNum" sz="quarter" idx="12"/>
          </p:nvPr>
        </p:nvSpPr>
        <p:spPr>
          <a:xfrm>
            <a:off x="8737600" y="295599"/>
            <a:ext cx="2844800" cy="365125"/>
          </a:xfrm>
          <a:prstGeom prst="rect">
            <a:avLst/>
          </a:prstGeom>
        </p:spPr>
        <p:txBody>
          <a:bodyPr vert="horz" lIns="91440" tIns="45720" rIns="91440" bIns="45720" rtlCol="0" anchor="ctr"/>
          <a:lstStyle>
            <a:defPPr>
              <a:defRPr lang="en-US"/>
            </a:defPPr>
            <a:lvl1pPr marL="0" algn="r" defTabSz="914400" rtl="0" eaLnBrk="1" latinLnBrk="0" hangingPunct="1">
              <a:defRPr sz="1333" kern="1200">
                <a:solidFill>
                  <a:schemeClr val="bg2"/>
                </a:solidFill>
                <a:latin typeface="Arial"/>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066355A-084C-D24E-9AD2-7E4FC41EA627}" type="slidenum">
              <a:rPr kumimoji="0" lang="en-US" sz="1333" b="0" i="0" u="none" strike="noStrike" kern="1200" cap="none" spc="0" normalizeH="0" baseline="0" noProof="0" smtClean="0">
                <a:ln>
                  <a:noFill/>
                </a:ln>
                <a:solidFill>
                  <a:srgbClr val="EEECE1"/>
                </a:solidFill>
                <a:effectLst/>
                <a:uLnTx/>
                <a:uFillTx/>
                <a:latin typeface="Arial"/>
                <a:ea typeface="+mn-ea"/>
                <a:cs typeface="Arial"/>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333" b="0" i="0" u="none" strike="noStrike" kern="1200" cap="none" spc="0" normalizeH="0" baseline="0" noProof="0" dirty="0">
              <a:ln>
                <a:noFill/>
              </a:ln>
              <a:solidFill>
                <a:srgbClr val="EEECE1"/>
              </a:solidFill>
              <a:effectLst/>
              <a:uLnTx/>
              <a:uFillTx/>
              <a:latin typeface="Arial"/>
              <a:ea typeface="+mn-ea"/>
              <a:cs typeface="Arial"/>
            </a:endParaRPr>
          </a:p>
        </p:txBody>
      </p:sp>
    </p:spTree>
    <p:extLst>
      <p:ext uri="{BB962C8B-B14F-4D97-AF65-F5344CB8AC3E}">
        <p14:creationId xmlns:p14="http://schemas.microsoft.com/office/powerpoint/2010/main" val="22979851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67856" y="-237344"/>
            <a:ext cx="7620000" cy="1143000"/>
          </a:xfrm>
        </p:spPr>
        <p:txBody>
          <a:bodyPr wrap="square" numCol="1" anchorCtr="0" compatLnSpc="1">
            <a:prstTxWarp prst="textNoShape">
              <a:avLst/>
            </a:prstTxWarp>
          </a:bodyPr>
          <a:lstStyle/>
          <a:p>
            <a:r>
              <a:rPr lang="en-US"/>
              <a:t>	              	Announcements</a:t>
            </a:r>
          </a:p>
        </p:txBody>
      </p:sp>
      <p:sp>
        <p:nvSpPr>
          <p:cNvPr id="3" name="Content Placeholder 2"/>
          <p:cNvSpPr>
            <a:spLocks noGrp="1"/>
          </p:cNvSpPr>
          <p:nvPr>
            <p:ph idx="1"/>
          </p:nvPr>
        </p:nvSpPr>
        <p:spPr>
          <a:xfrm>
            <a:off x="2114550" y="1219200"/>
            <a:ext cx="7639050" cy="5030788"/>
          </a:xfrm>
        </p:spPr>
        <p:txBody>
          <a:bodyPr rtlCol="0">
            <a:normAutofit/>
          </a:bodyPr>
          <a:lstStyle/>
          <a:p>
            <a:pPr marL="114300" indent="0" fontAlgn="auto">
              <a:spcAft>
                <a:spcPts val="0"/>
              </a:spcAft>
              <a:buNone/>
              <a:defRPr/>
            </a:pPr>
            <a:r>
              <a:rPr lang="en-US" sz="4000">
                <a:latin typeface="+mj-lt"/>
              </a:rPr>
              <a:t>							</a:t>
            </a:r>
          </a:p>
          <a:p>
            <a:pPr marL="114300" indent="0" fontAlgn="auto">
              <a:spcAft>
                <a:spcPts val="0"/>
              </a:spcAft>
              <a:buNone/>
              <a:defRPr/>
            </a:pPr>
            <a:endParaRPr lang="en-US" sz="4000">
              <a:latin typeface="+mj-lt"/>
            </a:endParaRPr>
          </a:p>
          <a:p>
            <a:pPr marL="114300" indent="0" fontAlgn="auto">
              <a:spcAft>
                <a:spcPts val="0"/>
              </a:spcAft>
              <a:buNone/>
              <a:defRPr/>
            </a:pPr>
            <a:r>
              <a:rPr lang="en-US" sz="4000">
                <a:latin typeface="+mj-lt"/>
              </a:rPr>
              <a:t>	   	    </a:t>
            </a:r>
            <a:r>
              <a:rPr lang="en-US" sz="3600">
                <a:latin typeface="+mj-lt"/>
              </a:rPr>
              <a:t>General Announcements</a:t>
            </a:r>
          </a:p>
        </p:txBody>
      </p:sp>
      <p:pic>
        <p:nvPicPr>
          <p:cNvPr id="124931" name="Picture 7"/>
          <p:cNvPicPr>
            <a:picLocks noChangeAspect="1"/>
          </p:cNvPicPr>
          <p:nvPr/>
        </p:nvPicPr>
        <p:blipFill>
          <a:blip r:embed="rId2"/>
          <a:srcRect l="17223" t="5328" r="17522" b="4068"/>
          <a:stretch>
            <a:fillRect/>
          </a:stretch>
        </p:blipFill>
        <p:spPr bwMode="auto">
          <a:xfrm rot="2096152">
            <a:off x="2423307" y="1768475"/>
            <a:ext cx="1465263" cy="2033588"/>
          </a:xfrm>
          <a:prstGeom prst="rect">
            <a:avLst/>
          </a:prstGeom>
          <a:noFill/>
          <a:ln w="12700">
            <a:solidFill>
              <a:srgbClr val="FFC000"/>
            </a:solidFill>
            <a:miter lim="800000"/>
            <a:headEnd/>
            <a:tailEnd/>
          </a:ln>
        </p:spPr>
      </p:pic>
      <p:cxnSp>
        <p:nvCxnSpPr>
          <p:cNvPr id="10" name="Straight Connector 9"/>
          <p:cNvCxnSpPr/>
          <p:nvPr/>
        </p:nvCxnSpPr>
        <p:spPr>
          <a:xfrm>
            <a:off x="2209800" y="914400"/>
            <a:ext cx="7315200" cy="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55123" y="437556"/>
            <a:ext cx="9915109" cy="1314275"/>
          </a:xfrm>
        </p:spPr>
        <p:txBody>
          <a:bodyPr>
            <a:normAutofit fontScale="90000"/>
          </a:bodyPr>
          <a:lstStyle/>
          <a:p>
            <a:br>
              <a:rPr lang="en-US" sz="4100" dirty="0"/>
            </a:br>
            <a:r>
              <a:rPr lang="en-US" sz="4100" dirty="0"/>
              <a:t>COUNSELING, COACHING &amp; CONSULTAITONS </a:t>
            </a:r>
            <a:br>
              <a:rPr lang="en-US" sz="3700" i="1" dirty="0"/>
            </a:br>
            <a:r>
              <a:rPr lang="en-US" sz="3700" i="1" dirty="0"/>
              <a:t>    </a:t>
            </a:r>
            <a:br>
              <a:rPr lang="en-US" sz="3700" u="sng" dirty="0"/>
            </a:br>
            <a:endParaRPr lang="en-US" i="1" u="sng" dirty="0">
              <a:solidFill>
                <a:srgbClr val="00B0F0"/>
              </a:solidFill>
            </a:endParaRPr>
          </a:p>
        </p:txBody>
      </p:sp>
      <p:sp>
        <p:nvSpPr>
          <p:cNvPr id="3" name="Content Placeholder 2"/>
          <p:cNvSpPr>
            <a:spLocks noGrp="1"/>
          </p:cNvSpPr>
          <p:nvPr>
            <p:ph idx="1"/>
          </p:nvPr>
        </p:nvSpPr>
        <p:spPr>
          <a:xfrm>
            <a:off x="195729" y="1807030"/>
            <a:ext cx="12705955" cy="6357257"/>
          </a:xfrm>
        </p:spPr>
        <p:txBody>
          <a:bodyPr>
            <a:normAutofit/>
          </a:bodyPr>
          <a:lstStyle/>
          <a:p>
            <a:pPr marL="0" indent="0">
              <a:buNone/>
            </a:pPr>
            <a:r>
              <a:rPr lang="en-US" sz="3200" b="1" i="1" u="sng" dirty="0">
                <a:solidFill>
                  <a:srgbClr val="7030A0"/>
                </a:solidFill>
              </a:rPr>
              <a:t>FREE</a:t>
            </a:r>
            <a:r>
              <a:rPr lang="en-US" sz="3200" b="1" i="1" dirty="0">
                <a:solidFill>
                  <a:srgbClr val="7030A0"/>
                </a:solidFill>
              </a:rPr>
              <a:t> Virtual Services:</a:t>
            </a:r>
            <a:endParaRPr lang="en-US" sz="133" dirty="0"/>
          </a:p>
          <a:p>
            <a:pPr marL="304792" lvl="1" indent="-304792">
              <a:lnSpc>
                <a:spcPct val="150000"/>
              </a:lnSpc>
              <a:buClr>
                <a:schemeClr val="tx2"/>
              </a:buClr>
            </a:pPr>
            <a:r>
              <a:rPr lang="en-US" sz="2667" dirty="0">
                <a:solidFill>
                  <a:schemeClr val="tx1"/>
                </a:solidFill>
              </a:rPr>
              <a:t>Comprehensive Assessments (personal and work-related issues)				</a:t>
            </a:r>
            <a:r>
              <a:rPr lang="en-US" sz="133" dirty="0">
                <a:solidFill>
                  <a:schemeClr val="tx1"/>
                </a:solidFill>
              </a:rPr>
              <a:t>	</a:t>
            </a:r>
            <a:endParaRPr lang="en-US" dirty="0">
              <a:solidFill>
                <a:schemeClr val="tx1"/>
              </a:solidFill>
            </a:endParaRPr>
          </a:p>
          <a:p>
            <a:pPr marL="304792" lvl="1" indent="-304792">
              <a:buClr>
                <a:schemeClr val="tx2"/>
              </a:buClr>
            </a:pPr>
            <a:r>
              <a:rPr lang="en-US" sz="2667" dirty="0">
                <a:solidFill>
                  <a:schemeClr val="tx1"/>
                </a:solidFill>
              </a:rPr>
              <a:t>Short-term Counseling (individual, couples, family) – </a:t>
            </a:r>
            <a:r>
              <a:rPr lang="en-US" sz="2667" u="sng" dirty="0">
                <a:solidFill>
                  <a:schemeClr val="tx1"/>
                </a:solidFill>
              </a:rPr>
              <a:t>up to 8 sessions</a:t>
            </a:r>
            <a:r>
              <a:rPr lang="en-US" sz="2667" dirty="0">
                <a:solidFill>
                  <a:schemeClr val="tx1"/>
                </a:solidFill>
              </a:rPr>
              <a:t>;               now seeing pre-teens/teens (age 11 and up); </a:t>
            </a:r>
          </a:p>
          <a:p>
            <a:pPr marL="304792" lvl="1" indent="-304792">
              <a:buClr>
                <a:schemeClr val="tx2"/>
              </a:buClr>
            </a:pPr>
            <a:endParaRPr lang="en-US" sz="800" dirty="0">
              <a:solidFill>
                <a:schemeClr val="tx1"/>
              </a:solidFill>
            </a:endParaRPr>
          </a:p>
          <a:p>
            <a:pPr marL="304792" lvl="1" indent="-304792">
              <a:buClr>
                <a:schemeClr val="tx2"/>
              </a:buClr>
            </a:pPr>
            <a:r>
              <a:rPr lang="en-US" sz="2667" dirty="0">
                <a:solidFill>
                  <a:schemeClr val="tx1"/>
                </a:solidFill>
              </a:rPr>
              <a:t>Individual Coaching (stress, anger, conflict, communication, parental)</a:t>
            </a:r>
          </a:p>
          <a:p>
            <a:pPr marL="304792" lvl="1" indent="-304792">
              <a:lnSpc>
                <a:spcPct val="150000"/>
              </a:lnSpc>
              <a:buClr>
                <a:schemeClr val="tx2"/>
              </a:buClr>
            </a:pPr>
            <a:r>
              <a:rPr lang="en-US" sz="2667" dirty="0">
                <a:solidFill>
                  <a:schemeClr val="tx1"/>
                </a:solidFill>
              </a:rPr>
              <a:t>Community Referrals and Case Management</a:t>
            </a:r>
          </a:p>
          <a:p>
            <a:pPr marL="304792" lvl="1" indent="-304792">
              <a:lnSpc>
                <a:spcPct val="150000"/>
              </a:lnSpc>
              <a:buClr>
                <a:schemeClr val="tx2"/>
              </a:buClr>
            </a:pPr>
            <a:endParaRPr lang="en-US" sz="400" dirty="0">
              <a:solidFill>
                <a:schemeClr val="tx1"/>
              </a:solidFill>
            </a:endParaRPr>
          </a:p>
          <a:p>
            <a:pPr marL="304792" lvl="1" indent="-304792">
              <a:buClr>
                <a:schemeClr val="tx2"/>
              </a:buClr>
            </a:pPr>
            <a:r>
              <a:rPr lang="en-US" sz="2667" dirty="0">
                <a:solidFill>
                  <a:schemeClr val="tx1"/>
                </a:solidFill>
              </a:rPr>
              <a:t>Crisis Intervention:</a:t>
            </a:r>
            <a:r>
              <a:rPr lang="en-US" sz="1200" dirty="0">
                <a:solidFill>
                  <a:schemeClr val="tx1"/>
                </a:solidFill>
              </a:rPr>
              <a:t> </a:t>
            </a:r>
            <a:r>
              <a:rPr lang="en-US" sz="2667" dirty="0">
                <a:solidFill>
                  <a:schemeClr val="tx1"/>
                </a:solidFill>
              </a:rPr>
              <a:t>Daytime and after-hours emergency on-call services 24/7</a:t>
            </a:r>
          </a:p>
          <a:p>
            <a:pPr marL="304792" lvl="1" indent="-304792">
              <a:buClr>
                <a:schemeClr val="tx2"/>
              </a:buClr>
            </a:pPr>
            <a:endParaRPr lang="en-US" sz="800" dirty="0">
              <a:solidFill>
                <a:schemeClr val="tx1"/>
              </a:solidFill>
            </a:endParaRPr>
          </a:p>
          <a:p>
            <a:pPr marL="304792" lvl="1" indent="-304792">
              <a:buClr>
                <a:schemeClr val="tx2"/>
              </a:buClr>
            </a:pPr>
            <a:r>
              <a:rPr lang="en-US" sz="2667" dirty="0">
                <a:solidFill>
                  <a:schemeClr val="tx1"/>
                </a:solidFill>
              </a:rPr>
              <a:t>Evening Appointment Hours (Monday – Thursday)</a:t>
            </a:r>
          </a:p>
          <a:p>
            <a:pPr marL="617897" lvl="1" indent="-391477">
              <a:buClr>
                <a:schemeClr val="tx2"/>
              </a:buClr>
            </a:pPr>
            <a:endParaRPr lang="en-US" sz="2533" dirty="0"/>
          </a:p>
          <a:p>
            <a:pPr marL="617897" lvl="1" indent="-391477">
              <a:buClr>
                <a:schemeClr val="tx2"/>
              </a:buClr>
            </a:pPr>
            <a:endParaRPr lang="en-US" sz="2533" dirty="0"/>
          </a:p>
        </p:txBody>
      </p:sp>
      <p:sp>
        <p:nvSpPr>
          <p:cNvPr id="4" name="Slide Number Placeholder 3"/>
          <p:cNvSpPr>
            <a:spLocks noGrp="1"/>
          </p:cNvSpPr>
          <p:nvPr>
            <p:ph type="sldNum" sz="quarter" idx="12"/>
          </p:nvPr>
        </p:nvSpPr>
        <p:spPr>
          <a:xfrm>
            <a:off x="8737600" y="295599"/>
            <a:ext cx="2844800" cy="365125"/>
          </a:xfrm>
          <a:prstGeom prst="rect">
            <a:avLst/>
          </a:prstGeom>
        </p:spPr>
        <p:txBody>
          <a:bodyPr vert="horz" lIns="91440" tIns="45720" rIns="91440" bIns="45720" rtlCol="0" anchor="ctr"/>
          <a:lstStyle>
            <a:defPPr>
              <a:defRPr lang="en-US"/>
            </a:defPPr>
            <a:lvl1pPr marL="0" algn="r" defTabSz="914400" rtl="0" eaLnBrk="1" latinLnBrk="0" hangingPunct="1">
              <a:defRPr sz="1333" kern="1200">
                <a:solidFill>
                  <a:schemeClr val="bg2"/>
                </a:solidFill>
                <a:latin typeface="Arial"/>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066355A-084C-D24E-9AD2-7E4FC41EA627}" type="slidenum">
              <a:rPr kumimoji="0" lang="en-US" sz="1333" b="0" i="0" u="none" strike="noStrike" kern="1200" cap="none" spc="0" normalizeH="0" baseline="0" noProof="0" smtClean="0">
                <a:ln>
                  <a:noFill/>
                </a:ln>
                <a:solidFill>
                  <a:srgbClr val="EEECE1"/>
                </a:solidFill>
                <a:effectLst/>
                <a:uLnTx/>
                <a:uFillTx/>
                <a:latin typeface="Arial"/>
                <a:ea typeface="+mn-ea"/>
                <a:cs typeface="Arial"/>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333" b="0" i="0" u="none" strike="noStrike" kern="1200" cap="none" spc="0" normalizeH="0" baseline="0" noProof="0" dirty="0">
              <a:ln>
                <a:noFill/>
              </a:ln>
              <a:solidFill>
                <a:srgbClr val="EEECE1"/>
              </a:solidFill>
              <a:effectLst/>
              <a:uLnTx/>
              <a:uFillTx/>
              <a:latin typeface="Arial"/>
              <a:ea typeface="+mn-ea"/>
              <a:cs typeface="Arial"/>
            </a:endParaRPr>
          </a:p>
        </p:txBody>
      </p:sp>
    </p:spTree>
    <p:extLst>
      <p:ext uri="{BB962C8B-B14F-4D97-AF65-F5344CB8AC3E}">
        <p14:creationId xmlns:p14="http://schemas.microsoft.com/office/powerpoint/2010/main" val="2260786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56183" y="355599"/>
            <a:ext cx="9856304" cy="914400"/>
          </a:xfrm>
        </p:spPr>
        <p:txBody>
          <a:bodyPr>
            <a:normAutofit/>
          </a:bodyPr>
          <a:lstStyle/>
          <a:p>
            <a:r>
              <a:rPr lang="en-US" sz="4000" dirty="0">
                <a:solidFill>
                  <a:srgbClr val="434547"/>
                </a:solidFill>
                <a:latin typeface="Arial Narrow" panose="020B0606020202030204" pitchFamily="34" charset="0"/>
                <a:cs typeface="Times New Roman" pitchFamily="18" charset="0"/>
              </a:rPr>
              <a:t>REFERRING SELF TO FSAP</a:t>
            </a:r>
          </a:p>
        </p:txBody>
      </p:sp>
      <p:sp>
        <p:nvSpPr>
          <p:cNvPr id="3" name="Content Placeholder 2"/>
          <p:cNvSpPr>
            <a:spLocks noGrp="1"/>
          </p:cNvSpPr>
          <p:nvPr>
            <p:ph idx="1"/>
          </p:nvPr>
        </p:nvSpPr>
        <p:spPr>
          <a:xfrm>
            <a:off x="541867" y="1634069"/>
            <a:ext cx="10762239" cy="5173131"/>
          </a:xfrm>
        </p:spPr>
        <p:txBody>
          <a:bodyPr>
            <a:normAutofit/>
          </a:bodyPr>
          <a:lstStyle/>
          <a:p>
            <a:pPr marL="285750" indent="-285750">
              <a:lnSpc>
                <a:spcPct val="150000"/>
              </a:lnSpc>
              <a:buFont typeface="Arial" panose="020B0604020202020204" pitchFamily="34" charset="0"/>
              <a:buChar char="•"/>
            </a:pPr>
            <a:r>
              <a:rPr lang="en-US" sz="2200" dirty="0">
                <a:solidFill>
                  <a:schemeClr val="tx1"/>
                </a:solidFill>
                <a:latin typeface="Arial" panose="020B0604020202020204" pitchFamily="34" charset="0"/>
                <a:cs typeface="Arial" panose="020B0604020202020204" pitchFamily="34" charset="0"/>
              </a:rPr>
              <a:t>Accept that asking for help is OKAY!</a:t>
            </a:r>
          </a:p>
          <a:p>
            <a:pPr>
              <a:lnSpc>
                <a:spcPct val="150000"/>
              </a:lnSpc>
            </a:pPr>
            <a:endParaRPr lang="en-US" sz="2200" dirty="0">
              <a:solidFill>
                <a:schemeClr val="tx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200" dirty="0">
                <a:solidFill>
                  <a:schemeClr val="tx1"/>
                </a:solidFill>
                <a:latin typeface="Arial" panose="020B0604020202020204" pitchFamily="34" charset="0"/>
                <a:cs typeface="Arial" panose="020B0604020202020204" pitchFamily="34" charset="0"/>
              </a:rPr>
              <a:t>Call FSAP’s main number: </a:t>
            </a:r>
            <a:r>
              <a:rPr lang="en-US" sz="2200" b="1" dirty="0">
                <a:solidFill>
                  <a:srgbClr val="139289"/>
                </a:solidFill>
                <a:latin typeface="Arial" panose="020B0604020202020204" pitchFamily="34" charset="0"/>
                <a:cs typeface="Arial" panose="020B0604020202020204" pitchFamily="34" charset="0"/>
              </a:rPr>
              <a:t>404.727.WELL (9355) </a:t>
            </a:r>
            <a:r>
              <a:rPr lang="en-US" sz="2200" dirty="0">
                <a:solidFill>
                  <a:schemeClr val="tx1"/>
                </a:solidFill>
                <a:latin typeface="Arial" panose="020B0604020202020204" pitchFamily="34" charset="0"/>
                <a:cs typeface="Arial" panose="020B0604020202020204" pitchFamily="34" charset="0"/>
              </a:rPr>
              <a:t>or email FSAP at </a:t>
            </a:r>
            <a:r>
              <a:rPr lang="en-US" sz="2200" b="1" dirty="0">
                <a:solidFill>
                  <a:srgbClr val="139289"/>
                </a:solidFill>
                <a:latin typeface="Arial" panose="020B0604020202020204" pitchFamily="34" charset="0"/>
                <a:cs typeface="Arial" panose="020B0604020202020204" pitchFamily="34" charset="0"/>
                <a:hlinkClick r:id="rId3"/>
              </a:rPr>
              <a:t>efsap@emory.edu</a:t>
            </a:r>
            <a:r>
              <a:rPr lang="en-US" sz="2200" b="1" dirty="0">
                <a:solidFill>
                  <a:srgbClr val="139289"/>
                </a:solidFill>
                <a:latin typeface="Arial" panose="020B0604020202020204" pitchFamily="34" charset="0"/>
                <a:cs typeface="Arial" panose="020B0604020202020204" pitchFamily="34" charset="0"/>
              </a:rPr>
              <a:t>.</a:t>
            </a:r>
          </a:p>
          <a:p>
            <a:endParaRPr lang="en-US" sz="2200" b="1" dirty="0">
              <a:solidFill>
                <a:schemeClr val="tx1"/>
              </a:solidFill>
              <a:latin typeface="Arial" panose="020B0604020202020204" pitchFamily="34" charset="0"/>
              <a:cs typeface="Arial" panose="020B0604020202020204" pitchFamily="34" charset="0"/>
            </a:endParaRPr>
          </a:p>
          <a:p>
            <a:pPr>
              <a:lnSpc>
                <a:spcPct val="120000"/>
              </a:lnSpc>
            </a:pPr>
            <a:endParaRPr lang="en-US" sz="2200" b="1" dirty="0">
              <a:solidFill>
                <a:schemeClr val="tx1"/>
              </a:solidFill>
              <a:latin typeface="Arial" panose="020B0604020202020204" pitchFamily="34" charset="0"/>
              <a:cs typeface="Arial" panose="020B0604020202020204" pitchFamily="34" charset="0"/>
            </a:endParaRPr>
          </a:p>
          <a:p>
            <a:pPr marL="285750" indent="-285750">
              <a:lnSpc>
                <a:spcPct val="110000"/>
              </a:lnSpc>
              <a:buFont typeface="Arial" panose="020B0604020202020204" pitchFamily="34" charset="0"/>
              <a:buChar char="•"/>
            </a:pPr>
            <a:r>
              <a:rPr lang="en-US" sz="2200" dirty="0">
                <a:solidFill>
                  <a:schemeClr val="tx1"/>
                </a:solidFill>
                <a:latin typeface="Arial" panose="020B0604020202020204" pitchFamily="34" charset="0"/>
                <a:cs typeface="Arial" panose="020B0604020202020204" pitchFamily="34" charset="0"/>
              </a:rPr>
              <a:t>Share that you are an Emory employee, what type of assistance you are seeking, and any preferences such as date/time and gender/ethnicity of FSAP provider.</a:t>
            </a:r>
          </a:p>
          <a:p>
            <a:pPr>
              <a:lnSpc>
                <a:spcPct val="120000"/>
              </a:lnSpc>
            </a:pPr>
            <a:endParaRPr lang="en-US" sz="2200" dirty="0">
              <a:solidFill>
                <a:schemeClr val="tx1"/>
              </a:solidFill>
              <a:latin typeface="Arial" panose="020B0604020202020204" pitchFamily="34" charset="0"/>
              <a:cs typeface="Arial" panose="020B0604020202020204" pitchFamily="34" charset="0"/>
            </a:endParaRPr>
          </a:p>
          <a:p>
            <a:pPr>
              <a:lnSpc>
                <a:spcPct val="110000"/>
              </a:lnSpc>
            </a:pPr>
            <a:endParaRPr lang="en-US" sz="2200" dirty="0">
              <a:solidFill>
                <a:schemeClr val="tx1"/>
              </a:solidFill>
              <a:latin typeface="Arial" panose="020B0604020202020204" pitchFamily="34" charset="0"/>
              <a:cs typeface="Arial" panose="020B0604020202020204" pitchFamily="34" charset="0"/>
            </a:endParaRPr>
          </a:p>
          <a:p>
            <a:pPr marL="285750" indent="-285750">
              <a:lnSpc>
                <a:spcPct val="110000"/>
              </a:lnSpc>
              <a:buFont typeface="Arial" panose="020B0604020202020204" pitchFamily="34" charset="0"/>
              <a:buChar char="•"/>
            </a:pPr>
            <a:r>
              <a:rPr lang="en-US" sz="2200" dirty="0">
                <a:solidFill>
                  <a:schemeClr val="tx1"/>
                </a:solidFill>
                <a:latin typeface="Arial" panose="020B0604020202020204" pitchFamily="34" charset="0"/>
                <a:cs typeface="Arial" panose="020B0604020202020204" pitchFamily="34" charset="0"/>
              </a:rPr>
              <a:t>Emory policy allows employees to utilize FSAP (short-term) during work hours, as long as, coverage is adequate. </a:t>
            </a:r>
          </a:p>
          <a:p>
            <a:pPr>
              <a:lnSpc>
                <a:spcPct val="120000"/>
              </a:lnSpc>
            </a:pPr>
            <a:endParaRPr lang="en-US" dirty="0">
              <a:latin typeface="Arial" panose="020B0604020202020204" pitchFamily="34" charset="0"/>
              <a:cs typeface="Arial" panose="020B0604020202020204" pitchFamily="34" charset="0"/>
            </a:endParaRPr>
          </a:p>
          <a:p>
            <a:pPr>
              <a:lnSpc>
                <a:spcPct val="150000"/>
              </a:lnSpc>
            </a:pPr>
            <a:endParaRPr lang="en-US" sz="2800" dirty="0">
              <a:latin typeface="Arial" panose="020B0604020202020204" pitchFamily="34" charset="0"/>
              <a:cs typeface="Arial" panose="020B0604020202020204" pitchFamily="34" charset="0"/>
            </a:endParaRPr>
          </a:p>
          <a:p>
            <a:endParaRPr lang="en-US" dirty="0">
              <a:latin typeface="Times New Roman" pitchFamily="18" charset="0"/>
              <a:cs typeface="Times New Roman" pitchFamily="18" charset="0"/>
            </a:endParaRPr>
          </a:p>
        </p:txBody>
      </p:sp>
    </p:spTree>
    <p:extLst>
      <p:ext uri="{BB962C8B-B14F-4D97-AF65-F5344CB8AC3E}">
        <p14:creationId xmlns:p14="http://schemas.microsoft.com/office/powerpoint/2010/main" val="233531605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60172" y="374263"/>
            <a:ext cx="8229600" cy="914400"/>
          </a:xfrm>
        </p:spPr>
        <p:txBody>
          <a:bodyPr>
            <a:normAutofit fontScale="90000"/>
          </a:bodyPr>
          <a:lstStyle/>
          <a:p>
            <a:r>
              <a:rPr lang="en-US" sz="4267">
                <a:solidFill>
                  <a:schemeClr val="tx1"/>
                </a:solidFill>
              </a:rPr>
              <a:t>HOW TO CONTACT FSAP &amp;                       LEARN MORE</a:t>
            </a:r>
            <a:endParaRPr lang="en-US" sz="4267">
              <a:solidFill>
                <a:srgbClr val="434547"/>
              </a:solidFill>
              <a:latin typeface="Arial Narrow" panose="020B0606020202030204" pitchFamily="34" charset="0"/>
              <a:cs typeface="Times New Roman" pitchFamily="18" charset="0"/>
            </a:endParaRPr>
          </a:p>
        </p:txBody>
      </p:sp>
      <p:sp>
        <p:nvSpPr>
          <p:cNvPr id="3" name="Content Placeholder 2"/>
          <p:cNvSpPr>
            <a:spLocks noGrp="1"/>
          </p:cNvSpPr>
          <p:nvPr>
            <p:ph idx="1"/>
          </p:nvPr>
        </p:nvSpPr>
        <p:spPr>
          <a:xfrm>
            <a:off x="355597" y="2027854"/>
            <a:ext cx="11226803" cy="5623245"/>
          </a:xfrm>
        </p:spPr>
        <p:txBody>
          <a:bodyPr>
            <a:normAutofit/>
          </a:bodyPr>
          <a:lstStyle/>
          <a:p>
            <a:pPr>
              <a:lnSpc>
                <a:spcPct val="150000"/>
              </a:lnSpc>
              <a:buFont typeface="Wingdings" panose="05000000000000000000" pitchFamily="2" charset="2"/>
              <a:buChar char="Ø"/>
            </a:pPr>
            <a:r>
              <a:rPr lang="en-US" sz="3200" b="1">
                <a:solidFill>
                  <a:srgbClr val="139289"/>
                </a:solidFill>
              </a:rPr>
              <a:t>Phone: </a:t>
            </a:r>
            <a:r>
              <a:rPr lang="en-US" sz="3200" b="1">
                <a:solidFill>
                  <a:schemeClr val="tx1"/>
                </a:solidFill>
              </a:rPr>
              <a:t>404-727-WELL (9355)* </a:t>
            </a:r>
            <a:endParaRPr lang="en-US" sz="3200" b="1"/>
          </a:p>
          <a:p>
            <a:pPr>
              <a:lnSpc>
                <a:spcPct val="150000"/>
              </a:lnSpc>
              <a:buFont typeface="Wingdings" panose="05000000000000000000" pitchFamily="2" charset="2"/>
              <a:buChar char="Ø"/>
            </a:pPr>
            <a:r>
              <a:rPr lang="en-US" sz="3200" b="1">
                <a:solidFill>
                  <a:srgbClr val="139289"/>
                </a:solidFill>
                <a:latin typeface="Arial" panose="020B0604020202020204" pitchFamily="34" charset="0"/>
                <a:cs typeface="Arial" panose="020B0604020202020204" pitchFamily="34" charset="0"/>
              </a:rPr>
              <a:t>FSAP Email: </a:t>
            </a:r>
            <a:r>
              <a:rPr lang="en-US" sz="3200" b="1">
                <a:solidFill>
                  <a:srgbClr val="139289"/>
                </a:solidFill>
                <a:latin typeface="Arial" panose="020B0604020202020204" pitchFamily="34" charset="0"/>
                <a:cs typeface="Arial" panose="020B0604020202020204" pitchFamily="34" charset="0"/>
                <a:hlinkClick r:id="rId3"/>
              </a:rPr>
              <a:t>efsap@emory.edu</a:t>
            </a:r>
            <a:r>
              <a:rPr lang="en-US" sz="3200" b="1">
                <a:solidFill>
                  <a:srgbClr val="139289"/>
                </a:solidFill>
                <a:latin typeface="Arial" panose="020B0604020202020204" pitchFamily="34" charset="0"/>
                <a:cs typeface="Arial" panose="020B0604020202020204" pitchFamily="34" charset="0"/>
              </a:rPr>
              <a:t>			</a:t>
            </a:r>
          </a:p>
          <a:p>
            <a:pPr>
              <a:lnSpc>
                <a:spcPct val="150000"/>
              </a:lnSpc>
              <a:buFont typeface="Wingdings" panose="05000000000000000000" pitchFamily="2" charset="2"/>
              <a:buChar char="Ø"/>
            </a:pPr>
            <a:r>
              <a:rPr lang="en-US" sz="3200" b="1">
                <a:solidFill>
                  <a:srgbClr val="139289"/>
                </a:solidFill>
                <a:latin typeface="Arial" panose="020B0604020202020204" pitchFamily="34" charset="0"/>
                <a:cs typeface="Arial" panose="020B0604020202020204" pitchFamily="34" charset="0"/>
              </a:rPr>
              <a:t>Website: </a:t>
            </a:r>
            <a:r>
              <a:rPr lang="en-US" sz="3200" b="1">
                <a:solidFill>
                  <a:srgbClr val="139289"/>
                </a:solidFill>
                <a:latin typeface="Arial" panose="020B0604020202020204" pitchFamily="34" charset="0"/>
                <a:cs typeface="Arial" panose="020B0604020202020204" pitchFamily="34" charset="0"/>
                <a:hlinkClick r:id="rId4"/>
              </a:rPr>
              <a:t>www.fsap.emory.edu</a:t>
            </a:r>
            <a:r>
              <a:rPr lang="en-US" sz="3200" b="1">
                <a:solidFill>
                  <a:srgbClr val="139289"/>
                </a:solidFill>
                <a:latin typeface="Arial" panose="020B0604020202020204" pitchFamily="34" charset="0"/>
                <a:cs typeface="Arial" panose="020B0604020202020204" pitchFamily="34" charset="0"/>
              </a:rPr>
              <a:t>  </a:t>
            </a:r>
          </a:p>
          <a:p>
            <a:pPr>
              <a:lnSpc>
                <a:spcPct val="150000"/>
              </a:lnSpc>
              <a:buFont typeface="Wingdings" panose="05000000000000000000" pitchFamily="2" charset="2"/>
              <a:buChar char="Ø"/>
            </a:pPr>
            <a:r>
              <a:rPr lang="en-US" sz="3200" b="1">
                <a:solidFill>
                  <a:srgbClr val="139289"/>
                </a:solidFill>
                <a:latin typeface="Arial" panose="020B0604020202020204" pitchFamily="34" charset="0"/>
                <a:cs typeface="Arial" panose="020B0604020202020204" pitchFamily="34" charset="0"/>
              </a:rPr>
              <a:t>FSAP Listserv: </a:t>
            </a:r>
            <a:r>
              <a:rPr lang="en-US" sz="3200" b="1">
                <a:solidFill>
                  <a:srgbClr val="139289"/>
                </a:solidFill>
                <a:latin typeface="Arial" panose="020B0604020202020204" pitchFamily="34" charset="0"/>
                <a:cs typeface="Arial" panose="020B0604020202020204" pitchFamily="34" charset="0"/>
                <a:hlinkClick r:id="rId5"/>
              </a:rPr>
              <a:t>FSAP-L@listserv.cc.emory.edu</a:t>
            </a:r>
            <a:endParaRPr lang="en-US" sz="3200" b="1">
              <a:solidFill>
                <a:srgbClr val="139289"/>
              </a:solidFill>
              <a:latin typeface="Arial" panose="020B0604020202020204" pitchFamily="34" charset="0"/>
              <a:cs typeface="Arial" panose="020B0604020202020204" pitchFamily="34" charset="0"/>
            </a:endParaRPr>
          </a:p>
          <a:p>
            <a:pPr marL="0" indent="0">
              <a:lnSpc>
                <a:spcPct val="150000"/>
              </a:lnSpc>
              <a:buNone/>
            </a:pPr>
            <a:r>
              <a:rPr lang="en-US" sz="2933" b="1">
                <a:solidFill>
                  <a:schemeClr val="tx1"/>
                </a:solidFill>
                <a:latin typeface="Arial" panose="020B0604020202020204" pitchFamily="34" charset="0"/>
                <a:cs typeface="Arial" panose="020B0604020202020204" pitchFamily="34" charset="0"/>
              </a:rPr>
              <a:t>*After hours, if in crisis, press 2 for Answering Service</a:t>
            </a:r>
          </a:p>
        </p:txBody>
      </p:sp>
      <p:pic>
        <p:nvPicPr>
          <p:cNvPr id="1028" name="Picture 4" descr="Emory Laney Graduate School">
            <a:hlinkClick r:id="rId6"/>
          </p:cNvPr>
          <p:cNvPicPr>
            <a:picLocks noChangeAspect="1" noChangeArrowheads="1"/>
          </p:cNvPicPr>
          <p:nvPr/>
        </p:nvPicPr>
        <p:blipFill>
          <a:blip r:embed="rId7" cstate="print"/>
          <a:srcRect/>
          <a:stretch>
            <a:fillRect/>
          </a:stretch>
        </p:blipFill>
        <p:spPr bwMode="auto">
          <a:xfrm>
            <a:off x="3429000" y="-4213226"/>
            <a:ext cx="781051" cy="1352551"/>
          </a:xfrm>
          <a:prstGeom prst="rect">
            <a:avLst/>
          </a:prstGeom>
          <a:noFill/>
        </p:spPr>
      </p:pic>
      <p:pic>
        <p:nvPicPr>
          <p:cNvPr id="1030" name="Picture 6" descr="Emory Laney Graduate School">
            <a:hlinkClick r:id="rId6"/>
          </p:cNvPr>
          <p:cNvPicPr>
            <a:picLocks noChangeAspect="1" noChangeArrowheads="1"/>
          </p:cNvPicPr>
          <p:nvPr/>
        </p:nvPicPr>
        <p:blipFill>
          <a:blip r:embed="rId7" cstate="print"/>
          <a:srcRect/>
          <a:stretch>
            <a:fillRect/>
          </a:stretch>
        </p:blipFill>
        <p:spPr bwMode="auto">
          <a:xfrm>
            <a:off x="3429000" y="-4213226"/>
            <a:ext cx="781051" cy="1352551"/>
          </a:xfrm>
          <a:prstGeom prst="rect">
            <a:avLst/>
          </a:prstGeom>
          <a:noFill/>
        </p:spPr>
      </p:pic>
      <p:pic>
        <p:nvPicPr>
          <p:cNvPr id="1032" name="Picture 8" descr="Emory Laney Graduate School">
            <a:hlinkClick r:id="rId6"/>
          </p:cNvPr>
          <p:cNvPicPr>
            <a:picLocks noChangeAspect="1" noChangeArrowheads="1"/>
          </p:cNvPicPr>
          <p:nvPr/>
        </p:nvPicPr>
        <p:blipFill>
          <a:blip r:embed="rId7" cstate="print"/>
          <a:srcRect/>
          <a:stretch>
            <a:fillRect/>
          </a:stretch>
        </p:blipFill>
        <p:spPr bwMode="auto">
          <a:xfrm>
            <a:off x="3429000" y="-4213226"/>
            <a:ext cx="781051" cy="1352551"/>
          </a:xfrm>
          <a:prstGeom prst="rect">
            <a:avLst/>
          </a:prstGeom>
          <a:noFill/>
        </p:spPr>
      </p:pic>
      <p:sp>
        <p:nvSpPr>
          <p:cNvPr id="4" name="Slide Number Placeholder 3"/>
          <p:cNvSpPr>
            <a:spLocks noGrp="1"/>
          </p:cNvSpPr>
          <p:nvPr>
            <p:ph type="sldNum" sz="quarter" idx="12"/>
          </p:nvPr>
        </p:nvSpPr>
        <p:spPr>
          <a:xfrm>
            <a:off x="8737600" y="295599"/>
            <a:ext cx="2844800" cy="365125"/>
          </a:xfrm>
          <a:prstGeom prst="rect">
            <a:avLst/>
          </a:prstGeom>
        </p:spPr>
        <p:txBody>
          <a:bodyPr vert="horz" lIns="91440" tIns="45720" rIns="91440" bIns="45720" rtlCol="0" anchor="ctr"/>
          <a:lstStyle>
            <a:defPPr>
              <a:defRPr lang="en-US"/>
            </a:defPPr>
            <a:lvl1pPr marL="0" algn="r" defTabSz="914400" rtl="0" eaLnBrk="1" latinLnBrk="0" hangingPunct="1">
              <a:defRPr sz="1333" kern="1200">
                <a:solidFill>
                  <a:schemeClr val="bg2"/>
                </a:solidFill>
                <a:latin typeface="Arial"/>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066355A-084C-D24E-9AD2-7E4FC41EA627}" type="slidenum">
              <a:rPr kumimoji="0" lang="en-US" sz="1333" b="0" i="0" u="none" strike="noStrike" kern="1200" cap="none" spc="0" normalizeH="0" baseline="0" noProof="0" smtClean="0">
                <a:ln>
                  <a:noFill/>
                </a:ln>
                <a:solidFill>
                  <a:srgbClr val="EEECE1"/>
                </a:solidFill>
                <a:effectLst/>
                <a:uLnTx/>
                <a:uFillTx/>
                <a:latin typeface="Arial"/>
                <a:ea typeface="+mn-ea"/>
                <a:cs typeface="Arial"/>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333" b="0" i="0" u="none" strike="noStrike" kern="1200" cap="none" spc="0" normalizeH="0" baseline="0" noProof="0">
              <a:ln>
                <a:noFill/>
              </a:ln>
              <a:solidFill>
                <a:srgbClr val="EEECE1"/>
              </a:solidFill>
              <a:effectLst/>
              <a:uLnTx/>
              <a:uFillTx/>
              <a:latin typeface="Arial"/>
              <a:ea typeface="+mn-ea"/>
              <a:cs typeface="Arial"/>
            </a:endParaRPr>
          </a:p>
        </p:txBody>
      </p:sp>
      <p:pic>
        <p:nvPicPr>
          <p:cNvPr id="5" name="Picture 2" descr="Qr code&#10;&#10;Description automatically generated">
            <a:extLst>
              <a:ext uri="{FF2B5EF4-FFF2-40B4-BE49-F238E27FC236}">
                <a16:creationId xmlns:a16="http://schemas.microsoft.com/office/drawing/2014/main" id="{54DD7994-F12B-9352-E0FF-500D9C57BD3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960640" y="2530819"/>
            <a:ext cx="2013093" cy="17963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798261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B6138D-372A-4BD1-9F95-A0D12D5F163C}"/>
              </a:ext>
            </a:extLst>
          </p:cNvPr>
          <p:cNvSpPr>
            <a:spLocks noGrp="1"/>
          </p:cNvSpPr>
          <p:nvPr>
            <p:ph type="ctrTitle"/>
          </p:nvPr>
        </p:nvSpPr>
        <p:spPr>
          <a:xfrm>
            <a:off x="2193199" y="964248"/>
            <a:ext cx="7805602" cy="3626802"/>
          </a:xfrm>
        </p:spPr>
        <p:txBody>
          <a:bodyPr>
            <a:normAutofit/>
          </a:bodyPr>
          <a:lstStyle/>
          <a:p>
            <a:pPr algn="l"/>
            <a:r>
              <a:rPr lang="en-US" sz="8000" b="1" dirty="0"/>
              <a:t>Emory OnCore </a:t>
            </a:r>
            <a:br>
              <a:rPr lang="en-US" sz="8000" b="1" dirty="0"/>
            </a:br>
            <a:r>
              <a:rPr lang="en-US" sz="4000" b="1" dirty="0" err="1">
                <a:solidFill>
                  <a:schemeClr val="accent4">
                    <a:lumMod val="75000"/>
                  </a:schemeClr>
                </a:solidFill>
              </a:rPr>
              <a:t>OnCore</a:t>
            </a:r>
            <a:r>
              <a:rPr lang="en-US" sz="4000" b="1" dirty="0">
                <a:solidFill>
                  <a:schemeClr val="accent4">
                    <a:lumMod val="75000"/>
                  </a:schemeClr>
                </a:solidFill>
              </a:rPr>
              <a:t> and Epic Updates</a:t>
            </a:r>
            <a:br>
              <a:rPr lang="en-US" sz="2800" b="1" dirty="0">
                <a:solidFill>
                  <a:schemeClr val="accent4">
                    <a:lumMod val="75000"/>
                  </a:schemeClr>
                </a:solidFill>
              </a:rPr>
            </a:br>
            <a:br>
              <a:rPr lang="en-US" sz="2800" b="1" dirty="0"/>
            </a:br>
            <a:r>
              <a:rPr lang="en-US" sz="2800" b="1" dirty="0"/>
              <a:t>RESEARCH MATTERS </a:t>
            </a:r>
            <a:br>
              <a:rPr lang="en-US" sz="2800" b="1" dirty="0"/>
            </a:br>
            <a:r>
              <a:rPr lang="en-US" sz="2000" b="1" dirty="0"/>
              <a:t>June 15, 2023</a:t>
            </a:r>
          </a:p>
        </p:txBody>
      </p:sp>
    </p:spTree>
    <p:extLst>
      <p:ext uri="{BB962C8B-B14F-4D97-AF65-F5344CB8AC3E}">
        <p14:creationId xmlns:p14="http://schemas.microsoft.com/office/powerpoint/2010/main" val="88827035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7AA334-8B6C-4A99-838E-7AA367AFE545}"/>
              </a:ext>
            </a:extLst>
          </p:cNvPr>
          <p:cNvSpPr>
            <a:spLocks noGrp="1"/>
          </p:cNvSpPr>
          <p:nvPr>
            <p:ph type="title"/>
          </p:nvPr>
        </p:nvSpPr>
        <p:spPr>
          <a:xfrm>
            <a:off x="1866900" y="165343"/>
            <a:ext cx="8470232" cy="928270"/>
          </a:xfrm>
        </p:spPr>
        <p:txBody>
          <a:bodyPr/>
          <a:lstStyle/>
          <a:p>
            <a:pPr algn="ctr"/>
            <a:r>
              <a:rPr lang="en-US" b="1" dirty="0"/>
              <a:t>Wedding Date: 10/1/2022</a:t>
            </a:r>
          </a:p>
        </p:txBody>
      </p:sp>
      <p:graphicFrame>
        <p:nvGraphicFramePr>
          <p:cNvPr id="4" name="Content Placeholder 3">
            <a:extLst>
              <a:ext uri="{FF2B5EF4-FFF2-40B4-BE49-F238E27FC236}">
                <a16:creationId xmlns:a16="http://schemas.microsoft.com/office/drawing/2014/main" id="{5B19A9D8-6A61-16E8-354F-BE2C16F5BE08}"/>
              </a:ext>
            </a:extLst>
          </p:cNvPr>
          <p:cNvGraphicFramePr>
            <a:graphicFrameLocks noGrp="1"/>
          </p:cNvGraphicFramePr>
          <p:nvPr>
            <p:ph idx="1"/>
          </p:nvPr>
        </p:nvGraphicFramePr>
        <p:xfrm>
          <a:off x="1747630" y="1307409"/>
          <a:ext cx="8470232" cy="368769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a:extLst>
              <a:ext uri="{FF2B5EF4-FFF2-40B4-BE49-F238E27FC236}">
                <a16:creationId xmlns:a16="http://schemas.microsoft.com/office/drawing/2014/main" id="{1352885F-1138-42C0-299A-C2D15CFE3DA8}"/>
              </a:ext>
            </a:extLst>
          </p:cNvPr>
          <p:cNvSpPr txBox="1"/>
          <p:nvPr/>
        </p:nvSpPr>
        <p:spPr>
          <a:xfrm>
            <a:off x="4253120" y="1263823"/>
            <a:ext cx="3977308" cy="769441"/>
          </a:xfrm>
          <a:prstGeom prst="rect">
            <a:avLst/>
          </a:prstGeom>
          <a:noFill/>
        </p:spPr>
        <p:txBody>
          <a:bodyPr wrap="square" rtlCol="0">
            <a:spAutoFit/>
          </a:bodyPr>
          <a:lstStyle/>
          <a:p>
            <a:pPr algn="ctr" defTabSz="457200"/>
            <a:r>
              <a:rPr lang="en-US" sz="2200" b="1" dirty="0">
                <a:solidFill>
                  <a:srgbClr val="FFC000">
                    <a:lumMod val="75000"/>
                  </a:srgbClr>
                </a:solidFill>
                <a:latin typeface="Calibri" panose="020F0502020204030204"/>
              </a:rPr>
              <a:t>Holistic view of a subject-patient record </a:t>
            </a:r>
          </a:p>
        </p:txBody>
      </p:sp>
      <p:sp>
        <p:nvSpPr>
          <p:cNvPr id="6" name="TextBox 5">
            <a:extLst>
              <a:ext uri="{FF2B5EF4-FFF2-40B4-BE49-F238E27FC236}">
                <a16:creationId xmlns:a16="http://schemas.microsoft.com/office/drawing/2014/main" id="{599FD31F-1681-B676-C697-8192655A6EEB}"/>
              </a:ext>
            </a:extLst>
          </p:cNvPr>
          <p:cNvSpPr txBox="1"/>
          <p:nvPr/>
        </p:nvSpPr>
        <p:spPr>
          <a:xfrm>
            <a:off x="4253120" y="4621971"/>
            <a:ext cx="5540237" cy="1754326"/>
          </a:xfrm>
          <a:prstGeom prst="rect">
            <a:avLst/>
          </a:prstGeom>
          <a:noFill/>
        </p:spPr>
        <p:txBody>
          <a:bodyPr wrap="square" rtlCol="0">
            <a:spAutoFit/>
          </a:bodyPr>
          <a:lstStyle/>
          <a:p>
            <a:pPr marL="342900" indent="-342900" defTabSz="457200">
              <a:buFontTx/>
              <a:buAutoNum type="arabicPeriod"/>
            </a:pPr>
            <a:r>
              <a:rPr lang="en-US" dirty="0">
                <a:solidFill>
                  <a:prstClr val="black"/>
                </a:solidFill>
                <a:latin typeface="Calibri" panose="020F0502020204030204"/>
              </a:rPr>
              <a:t>Billable Items at EHC or Grady facility</a:t>
            </a:r>
          </a:p>
          <a:p>
            <a:pPr marL="342900" indent="-342900" defTabSz="457200">
              <a:buFontTx/>
              <a:buAutoNum type="arabicPeriod"/>
            </a:pPr>
            <a:r>
              <a:rPr lang="en-US" dirty="0">
                <a:solidFill>
                  <a:prstClr val="black"/>
                </a:solidFill>
                <a:latin typeface="Calibri" panose="020F0502020204030204"/>
              </a:rPr>
              <a:t>NIH clinical trial studies</a:t>
            </a:r>
          </a:p>
          <a:p>
            <a:pPr marL="342900" indent="-342900" defTabSz="457200">
              <a:buFontTx/>
              <a:buAutoNum type="arabicPeriod"/>
            </a:pPr>
            <a:r>
              <a:rPr lang="en-US" dirty="0">
                <a:solidFill>
                  <a:prstClr val="black"/>
                </a:solidFill>
                <a:latin typeface="Calibri" panose="020F0502020204030204"/>
              </a:rPr>
              <a:t>Studies with Invoiceables</a:t>
            </a:r>
          </a:p>
          <a:p>
            <a:pPr marL="342900" indent="-342900" defTabSz="457200">
              <a:buFontTx/>
              <a:buAutoNum type="arabicPeriod"/>
            </a:pPr>
            <a:r>
              <a:rPr lang="en-US" dirty="0">
                <a:solidFill>
                  <a:prstClr val="black"/>
                </a:solidFill>
                <a:latin typeface="Calibri" panose="020F0502020204030204"/>
              </a:rPr>
              <a:t>Winship studies </a:t>
            </a:r>
          </a:p>
          <a:p>
            <a:pPr marL="342900" indent="-342900" defTabSz="457200">
              <a:buFontTx/>
              <a:buAutoNum type="arabicPeriod"/>
            </a:pPr>
            <a:r>
              <a:rPr lang="en-US" i="1" dirty="0">
                <a:solidFill>
                  <a:prstClr val="black"/>
                </a:solidFill>
                <a:latin typeface="Calibri" panose="020F0502020204030204"/>
              </a:rPr>
              <a:t>Optional Studies – no billables; subject entry only </a:t>
            </a:r>
          </a:p>
          <a:p>
            <a:pPr marL="342900" indent="-342900" defTabSz="457200">
              <a:buFontTx/>
              <a:buAutoNum type="arabicPeriod"/>
            </a:pPr>
            <a:endParaRPr lang="en-US" dirty="0">
              <a:solidFill>
                <a:prstClr val="black"/>
              </a:solidFill>
              <a:latin typeface="Calibri" panose="020F0502020204030204"/>
            </a:endParaRPr>
          </a:p>
        </p:txBody>
      </p:sp>
    </p:spTree>
    <p:extLst>
      <p:ext uri="{BB962C8B-B14F-4D97-AF65-F5344CB8AC3E}">
        <p14:creationId xmlns:p14="http://schemas.microsoft.com/office/powerpoint/2010/main" val="76144433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6CDB9E-5F2C-3F06-C924-FA0125C06CD1}"/>
              </a:ext>
            </a:extLst>
          </p:cNvPr>
          <p:cNvSpPr>
            <a:spLocks noGrp="1"/>
          </p:cNvSpPr>
          <p:nvPr>
            <p:ph type="title"/>
          </p:nvPr>
        </p:nvSpPr>
        <p:spPr/>
        <p:txBody>
          <a:bodyPr/>
          <a:lstStyle/>
          <a:p>
            <a:r>
              <a:rPr lang="en-US" dirty="0"/>
              <a:t>Study Submission</a:t>
            </a:r>
          </a:p>
        </p:txBody>
      </p:sp>
      <p:sp>
        <p:nvSpPr>
          <p:cNvPr id="3" name="Content Placeholder 2">
            <a:extLst>
              <a:ext uri="{FF2B5EF4-FFF2-40B4-BE49-F238E27FC236}">
                <a16:creationId xmlns:a16="http://schemas.microsoft.com/office/drawing/2014/main" id="{43F2E177-3B75-32DE-FA81-ECCF92E7CDA8}"/>
              </a:ext>
            </a:extLst>
          </p:cNvPr>
          <p:cNvSpPr>
            <a:spLocks noGrp="1"/>
          </p:cNvSpPr>
          <p:nvPr>
            <p:ph idx="1"/>
          </p:nvPr>
        </p:nvSpPr>
        <p:spPr/>
        <p:txBody>
          <a:bodyPr/>
          <a:lstStyle/>
          <a:p>
            <a:pPr marL="0" indent="0">
              <a:buNone/>
            </a:pPr>
            <a:r>
              <a:rPr lang="en-US" i="1" dirty="0">
                <a:solidFill>
                  <a:srgbClr val="FF0000"/>
                </a:solidFill>
              </a:rPr>
              <a:t>New</a:t>
            </a:r>
            <a:r>
              <a:rPr lang="en-US" dirty="0"/>
              <a:t> </a:t>
            </a:r>
            <a:r>
              <a:rPr lang="en-US" b="1" dirty="0">
                <a:solidFill>
                  <a:schemeClr val="accent4">
                    <a:lumMod val="75000"/>
                  </a:schemeClr>
                </a:solidFill>
              </a:rPr>
              <a:t>Pre-Study Submission App</a:t>
            </a:r>
          </a:p>
          <a:p>
            <a:pPr lvl="1"/>
            <a:r>
              <a:rPr lang="en-US" dirty="0"/>
              <a:t>Replaces the OCR Submission Form – paper format</a:t>
            </a:r>
          </a:p>
          <a:p>
            <a:pPr lvl="1"/>
            <a:r>
              <a:rPr lang="en-US" dirty="0"/>
              <a:t>Electronic Emory Research Portal for new, amendment, CRKP, EML, and Radiology</a:t>
            </a:r>
          </a:p>
          <a:p>
            <a:pPr lvl="1"/>
            <a:r>
              <a:rPr lang="en-US" dirty="0"/>
              <a:t>Release date: </a:t>
            </a:r>
            <a:r>
              <a:rPr lang="en-US" b="1" dirty="0"/>
              <a:t>Monday, June 26</a:t>
            </a:r>
            <a:r>
              <a:rPr lang="en-US" b="1" baseline="30000" dirty="0"/>
              <a:t>th</a:t>
            </a:r>
            <a:r>
              <a:rPr lang="en-US" b="1" dirty="0"/>
              <a:t> </a:t>
            </a:r>
          </a:p>
          <a:p>
            <a:pPr marL="457200" lvl="1" indent="0">
              <a:buNone/>
            </a:pPr>
            <a:endParaRPr lang="en-US" dirty="0"/>
          </a:p>
        </p:txBody>
      </p:sp>
      <p:pic>
        <p:nvPicPr>
          <p:cNvPr id="5" name="Picture 4">
            <a:extLst>
              <a:ext uri="{FF2B5EF4-FFF2-40B4-BE49-F238E27FC236}">
                <a16:creationId xmlns:a16="http://schemas.microsoft.com/office/drawing/2014/main" id="{39015339-0361-401A-1E26-08C5FF2BCDAD}"/>
              </a:ext>
            </a:extLst>
          </p:cNvPr>
          <p:cNvPicPr>
            <a:picLocks noChangeAspect="1"/>
          </p:cNvPicPr>
          <p:nvPr/>
        </p:nvPicPr>
        <p:blipFill>
          <a:blip r:embed="rId2"/>
          <a:stretch>
            <a:fillRect/>
          </a:stretch>
        </p:blipFill>
        <p:spPr>
          <a:xfrm>
            <a:off x="2014330" y="3429000"/>
            <a:ext cx="8322800" cy="3346642"/>
          </a:xfrm>
          <a:prstGeom prst="rect">
            <a:avLst/>
          </a:prstGeom>
          <a:ln>
            <a:noFill/>
          </a:ln>
          <a:effectLst>
            <a:outerShdw blurRad="292100" dist="139700" dir="2700000" algn="tl" rotWithShape="0">
              <a:srgbClr val="333333">
                <a:alpha val="65000"/>
              </a:srgbClr>
            </a:outerShdw>
          </a:effectLst>
        </p:spPr>
      </p:pic>
      <p:sp>
        <p:nvSpPr>
          <p:cNvPr id="7" name="Oval 6">
            <a:extLst>
              <a:ext uri="{FF2B5EF4-FFF2-40B4-BE49-F238E27FC236}">
                <a16:creationId xmlns:a16="http://schemas.microsoft.com/office/drawing/2014/main" id="{A108338D-DC45-4854-97B5-B2118D89A5D1}"/>
              </a:ext>
            </a:extLst>
          </p:cNvPr>
          <p:cNvSpPr/>
          <p:nvPr/>
        </p:nvSpPr>
        <p:spPr>
          <a:xfrm>
            <a:off x="8441636" y="4731026"/>
            <a:ext cx="1736035" cy="97795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Tree>
    <p:extLst>
      <p:ext uri="{BB962C8B-B14F-4D97-AF65-F5344CB8AC3E}">
        <p14:creationId xmlns:p14="http://schemas.microsoft.com/office/powerpoint/2010/main" val="73244749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6CDB9E-5F2C-3F06-C924-FA0125C06CD1}"/>
              </a:ext>
            </a:extLst>
          </p:cNvPr>
          <p:cNvSpPr>
            <a:spLocks noGrp="1"/>
          </p:cNvSpPr>
          <p:nvPr>
            <p:ph type="title"/>
          </p:nvPr>
        </p:nvSpPr>
        <p:spPr/>
        <p:txBody>
          <a:bodyPr/>
          <a:lstStyle/>
          <a:p>
            <a:r>
              <a:rPr lang="en-US" dirty="0"/>
              <a:t>Study Submission</a:t>
            </a:r>
          </a:p>
        </p:txBody>
      </p:sp>
      <p:sp>
        <p:nvSpPr>
          <p:cNvPr id="3" name="Content Placeholder 2">
            <a:extLst>
              <a:ext uri="{FF2B5EF4-FFF2-40B4-BE49-F238E27FC236}">
                <a16:creationId xmlns:a16="http://schemas.microsoft.com/office/drawing/2014/main" id="{43F2E177-3B75-32DE-FA81-ECCF92E7CDA8}"/>
              </a:ext>
            </a:extLst>
          </p:cNvPr>
          <p:cNvSpPr>
            <a:spLocks noGrp="1"/>
          </p:cNvSpPr>
          <p:nvPr>
            <p:ph idx="1"/>
          </p:nvPr>
        </p:nvSpPr>
        <p:spPr/>
        <p:txBody>
          <a:bodyPr/>
          <a:lstStyle/>
          <a:p>
            <a:pPr marL="0" indent="0">
              <a:buNone/>
            </a:pPr>
            <a:r>
              <a:rPr lang="en-US" i="1" dirty="0">
                <a:solidFill>
                  <a:srgbClr val="FF0000"/>
                </a:solidFill>
              </a:rPr>
              <a:t>New</a:t>
            </a:r>
            <a:r>
              <a:rPr lang="en-US" dirty="0"/>
              <a:t> </a:t>
            </a:r>
            <a:r>
              <a:rPr lang="en-US" b="1" dirty="0">
                <a:solidFill>
                  <a:schemeClr val="accent4">
                    <a:lumMod val="75000"/>
                  </a:schemeClr>
                </a:solidFill>
              </a:rPr>
              <a:t>Pre-Study Submission App</a:t>
            </a:r>
          </a:p>
          <a:p>
            <a:pPr lvl="1"/>
            <a:r>
              <a:rPr lang="en-US" b="1" dirty="0"/>
              <a:t>3 types of submissions: </a:t>
            </a:r>
            <a:r>
              <a:rPr lang="en-US" dirty="0"/>
              <a:t>OCR PreAward, CT Activation Only – </a:t>
            </a:r>
            <a:r>
              <a:rPr lang="en-US" i="1" dirty="0"/>
              <a:t>formerly ERMS Activation Form, </a:t>
            </a:r>
            <a:r>
              <a:rPr lang="en-US" dirty="0"/>
              <a:t>and Subject Tracking Only.</a:t>
            </a:r>
          </a:p>
          <a:p>
            <a:pPr lvl="1"/>
            <a:r>
              <a:rPr lang="en-US" dirty="0"/>
              <a:t>Communication will be provided next week on link location, user guide, resources, etc., via OCR/CTO Announcement&amp; Clinical Investigator Listservs.</a:t>
            </a:r>
          </a:p>
          <a:p>
            <a:pPr lvl="1"/>
            <a:endParaRPr lang="en-US" dirty="0"/>
          </a:p>
        </p:txBody>
      </p:sp>
      <p:pic>
        <p:nvPicPr>
          <p:cNvPr id="6" name="Picture 5">
            <a:extLst>
              <a:ext uri="{FF2B5EF4-FFF2-40B4-BE49-F238E27FC236}">
                <a16:creationId xmlns:a16="http://schemas.microsoft.com/office/drawing/2014/main" id="{74BFF21A-2C12-852D-305E-9C3C6B9B5379}"/>
              </a:ext>
            </a:extLst>
          </p:cNvPr>
          <p:cNvPicPr>
            <a:picLocks noChangeAspect="1"/>
          </p:cNvPicPr>
          <p:nvPr/>
        </p:nvPicPr>
        <p:blipFill rotWithShape="1">
          <a:blip r:embed="rId2"/>
          <a:srcRect t="39975" r="20000"/>
          <a:stretch/>
        </p:blipFill>
        <p:spPr>
          <a:xfrm>
            <a:off x="1987609" y="3506364"/>
            <a:ext cx="8216782" cy="3275269"/>
          </a:xfrm>
          <a:prstGeom prst="rect">
            <a:avLst/>
          </a:prstGeom>
          <a:ln>
            <a:solidFill>
              <a:schemeClr val="tx1"/>
            </a:solidFill>
          </a:ln>
          <a:effectLst>
            <a:outerShdw blurRad="292100" dist="139700" dir="2700000" algn="tl" rotWithShape="0">
              <a:srgbClr val="333333">
                <a:alpha val="65000"/>
              </a:srgbClr>
            </a:outerShdw>
          </a:effectLst>
        </p:spPr>
      </p:pic>
      <p:sp>
        <p:nvSpPr>
          <p:cNvPr id="7" name="Arrow: Right 6">
            <a:extLst>
              <a:ext uri="{FF2B5EF4-FFF2-40B4-BE49-F238E27FC236}">
                <a16:creationId xmlns:a16="http://schemas.microsoft.com/office/drawing/2014/main" id="{31546652-E583-E050-F166-57596DE4C249}"/>
              </a:ext>
            </a:extLst>
          </p:cNvPr>
          <p:cNvSpPr/>
          <p:nvPr/>
        </p:nvSpPr>
        <p:spPr>
          <a:xfrm>
            <a:off x="3723860" y="4165834"/>
            <a:ext cx="887896" cy="397565"/>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Tree>
    <p:extLst>
      <p:ext uri="{BB962C8B-B14F-4D97-AF65-F5344CB8AC3E}">
        <p14:creationId xmlns:p14="http://schemas.microsoft.com/office/powerpoint/2010/main" val="165172572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8CE0A1-F3E3-D808-FEA3-52436B009766}"/>
              </a:ext>
            </a:extLst>
          </p:cNvPr>
          <p:cNvSpPr>
            <a:spLocks noGrp="1"/>
          </p:cNvSpPr>
          <p:nvPr>
            <p:ph type="title"/>
          </p:nvPr>
        </p:nvSpPr>
        <p:spPr>
          <a:xfrm>
            <a:off x="1934817" y="76368"/>
            <a:ext cx="8402315" cy="928270"/>
          </a:xfrm>
        </p:spPr>
        <p:txBody>
          <a:bodyPr/>
          <a:lstStyle/>
          <a:p>
            <a:r>
              <a:rPr lang="en-US" dirty="0"/>
              <a:t>OnCore Invoicing </a:t>
            </a:r>
          </a:p>
        </p:txBody>
      </p:sp>
      <p:sp>
        <p:nvSpPr>
          <p:cNvPr id="3" name="Content Placeholder 2">
            <a:extLst>
              <a:ext uri="{FF2B5EF4-FFF2-40B4-BE49-F238E27FC236}">
                <a16:creationId xmlns:a16="http://schemas.microsoft.com/office/drawing/2014/main" id="{1BDDE25E-F89D-1F47-D04C-51B2DF6B2CA1}"/>
              </a:ext>
            </a:extLst>
          </p:cNvPr>
          <p:cNvSpPr>
            <a:spLocks noGrp="1"/>
          </p:cNvSpPr>
          <p:nvPr>
            <p:ph idx="1"/>
          </p:nvPr>
        </p:nvSpPr>
        <p:spPr>
          <a:xfrm>
            <a:off x="1669775" y="1205949"/>
            <a:ext cx="8852452" cy="4903303"/>
          </a:xfrm>
        </p:spPr>
        <p:txBody>
          <a:bodyPr>
            <a:normAutofit lnSpcReduction="10000"/>
          </a:bodyPr>
          <a:lstStyle/>
          <a:p>
            <a:pPr marL="0" indent="0">
              <a:buNone/>
            </a:pPr>
            <a:r>
              <a:rPr lang="en-US" dirty="0"/>
              <a:t>OCR Invoicing and IT have worked together to interface OnCore and ERMS Administrative Database to produce invoices for OnCore-tracked activities. </a:t>
            </a:r>
            <a:br>
              <a:rPr lang="en-US" dirty="0"/>
            </a:br>
            <a:endParaRPr lang="en-US" dirty="0"/>
          </a:p>
          <a:p>
            <a:pPr marL="0" indent="0">
              <a:buNone/>
            </a:pPr>
            <a:r>
              <a:rPr lang="en-US" i="1" dirty="0">
                <a:solidFill>
                  <a:srgbClr val="FF0000"/>
                </a:solidFill>
              </a:rPr>
              <a:t>What’s Next: </a:t>
            </a:r>
            <a:r>
              <a:rPr lang="en-US" dirty="0"/>
              <a:t>Testing is ongoing for the interface and</a:t>
            </a:r>
            <a:r>
              <a:rPr lang="en-US" b="1" dirty="0"/>
              <a:t> next month </a:t>
            </a:r>
            <a:r>
              <a:rPr lang="en-US" dirty="0"/>
              <a:t>invoicing will resume for OnCore-tracked activities. </a:t>
            </a:r>
          </a:p>
          <a:p>
            <a:pPr lvl="1"/>
            <a:r>
              <a:rPr lang="en-US" dirty="0"/>
              <a:t>All SOTs (Summary of Transactions) and Invoices will be uploaded to OnCore every month after the study review. </a:t>
            </a:r>
          </a:p>
          <a:p>
            <a:pPr lvl="1"/>
            <a:r>
              <a:rPr lang="en-US" dirty="0"/>
              <a:t>Please allow 30-60 days for all invoices to be reconciled. </a:t>
            </a:r>
            <a:br>
              <a:rPr lang="en-US" dirty="0"/>
            </a:br>
            <a:endParaRPr lang="en-US" dirty="0"/>
          </a:p>
          <a:p>
            <a:r>
              <a:rPr lang="en-US" dirty="0"/>
              <a:t>Communication will be sent out via the OCR/CTO Announcements and Clinical Investigators listservs on where to find the SOTs and Invoices. </a:t>
            </a:r>
          </a:p>
          <a:p>
            <a:endParaRPr lang="en-US" dirty="0"/>
          </a:p>
        </p:txBody>
      </p:sp>
    </p:spTree>
    <p:extLst>
      <p:ext uri="{BB962C8B-B14F-4D97-AF65-F5344CB8AC3E}">
        <p14:creationId xmlns:p14="http://schemas.microsoft.com/office/powerpoint/2010/main" val="169054754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3944BF-3A0E-A39F-17E8-5C7DEFB3C0D1}"/>
              </a:ext>
            </a:extLst>
          </p:cNvPr>
          <p:cNvSpPr>
            <a:spLocks noGrp="1"/>
          </p:cNvSpPr>
          <p:nvPr>
            <p:ph type="title"/>
          </p:nvPr>
        </p:nvSpPr>
        <p:spPr/>
        <p:txBody>
          <a:bodyPr/>
          <a:lstStyle/>
          <a:p>
            <a:r>
              <a:rPr lang="en-US" dirty="0"/>
              <a:t>OnCore Training Updates</a:t>
            </a:r>
          </a:p>
        </p:txBody>
      </p:sp>
      <p:sp>
        <p:nvSpPr>
          <p:cNvPr id="3" name="Content Placeholder 2">
            <a:extLst>
              <a:ext uri="{FF2B5EF4-FFF2-40B4-BE49-F238E27FC236}">
                <a16:creationId xmlns:a16="http://schemas.microsoft.com/office/drawing/2014/main" id="{707541F4-76DC-8DD0-38DF-CEFDEFFA3920}"/>
              </a:ext>
            </a:extLst>
          </p:cNvPr>
          <p:cNvSpPr>
            <a:spLocks noGrp="1"/>
          </p:cNvSpPr>
          <p:nvPr>
            <p:ph idx="1"/>
          </p:nvPr>
        </p:nvSpPr>
        <p:spPr>
          <a:xfrm>
            <a:off x="1866900" y="1272209"/>
            <a:ext cx="8628822" cy="4731026"/>
          </a:xfrm>
        </p:spPr>
        <p:txBody>
          <a:bodyPr>
            <a:normAutofit fontScale="92500"/>
          </a:bodyPr>
          <a:lstStyle/>
          <a:p>
            <a:pPr marL="0" indent="0">
              <a:buNone/>
            </a:pPr>
            <a:r>
              <a:rPr lang="en-US" i="1" dirty="0">
                <a:solidFill>
                  <a:srgbClr val="FF0000"/>
                </a:solidFill>
              </a:rPr>
              <a:t>New</a:t>
            </a:r>
            <a:r>
              <a:rPr lang="en-US" dirty="0"/>
              <a:t> </a:t>
            </a:r>
            <a:r>
              <a:rPr lang="en-US" b="1" dirty="0"/>
              <a:t>OnCore Training </a:t>
            </a:r>
            <a:r>
              <a:rPr lang="en-US" dirty="0"/>
              <a:t>will change from 1-day to 3-day training. </a:t>
            </a:r>
          </a:p>
          <a:p>
            <a:pPr lvl="1"/>
            <a:r>
              <a:rPr lang="en-US" dirty="0"/>
              <a:t>Training every other Tuesday from 9:00 am – 1:00 pm via Zoom, but would </a:t>
            </a:r>
            <a:r>
              <a:rPr lang="en-US" b="1" dirty="0"/>
              <a:t>move to the following schedule starting this Summer</a:t>
            </a:r>
            <a:r>
              <a:rPr lang="en-US" dirty="0"/>
              <a:t>:</a:t>
            </a:r>
          </a:p>
          <a:p>
            <a:pPr lvl="2">
              <a:buFont typeface="Courier New" panose="02070309020205020404" pitchFamily="49" charset="0"/>
              <a:buChar char="o"/>
            </a:pPr>
            <a:r>
              <a:rPr lang="en-US" dirty="0"/>
              <a:t>Monday (2hrs.) – Introduction to OnCore, PC Console </a:t>
            </a:r>
          </a:p>
          <a:p>
            <a:pPr lvl="2">
              <a:buFont typeface="Courier New" panose="02070309020205020404" pitchFamily="49" charset="0"/>
              <a:buChar char="o"/>
            </a:pPr>
            <a:r>
              <a:rPr lang="en-US" dirty="0"/>
              <a:t>Tuesday (4 hrs.) – CRA Console, Subject Console </a:t>
            </a:r>
          </a:p>
          <a:p>
            <a:pPr lvl="2">
              <a:buFont typeface="Courier New" panose="02070309020205020404" pitchFamily="49" charset="0"/>
              <a:buChar char="o"/>
            </a:pPr>
            <a:r>
              <a:rPr lang="en-US" dirty="0"/>
              <a:t>Wednesday (2 hrs.) – Financial Console, and CTBD Billing </a:t>
            </a:r>
          </a:p>
          <a:p>
            <a:pPr lvl="2">
              <a:buFont typeface="Courier New" panose="02070309020205020404" pitchFamily="49" charset="0"/>
              <a:buChar char="o"/>
            </a:pPr>
            <a:r>
              <a:rPr lang="en-US" dirty="0"/>
              <a:t>Refreshers (Online) – renewal for expirations, starting September 2023 </a:t>
            </a:r>
          </a:p>
          <a:p>
            <a:pPr marL="0" indent="0">
              <a:buNone/>
            </a:pPr>
            <a:br>
              <a:rPr lang="en-US" dirty="0"/>
            </a:br>
            <a:r>
              <a:rPr lang="en-US" i="1" dirty="0">
                <a:solidFill>
                  <a:srgbClr val="FF0000"/>
                </a:solidFill>
              </a:rPr>
              <a:t>New</a:t>
            </a:r>
            <a:r>
              <a:rPr lang="en-US" dirty="0"/>
              <a:t> </a:t>
            </a:r>
            <a:r>
              <a:rPr lang="en-US" b="1" dirty="0"/>
              <a:t>OnCore &amp; Epic Interface Training for Research</a:t>
            </a:r>
          </a:p>
          <a:p>
            <a:pPr lvl="1"/>
            <a:r>
              <a:rPr lang="en-US" dirty="0"/>
              <a:t>Curriculum will involve Linking Encounters/Timeline, Remote Monitoring, Billing, and Study Closeout </a:t>
            </a:r>
          </a:p>
          <a:p>
            <a:pPr lvl="1"/>
            <a:r>
              <a:rPr lang="en-US" dirty="0"/>
              <a:t>Starting </a:t>
            </a:r>
            <a:r>
              <a:rPr lang="en-US" dirty="0" err="1"/>
              <a:t>this,Summer</a:t>
            </a:r>
            <a:r>
              <a:rPr lang="en-US" dirty="0"/>
              <a:t>; communication coming … </a:t>
            </a:r>
          </a:p>
          <a:p>
            <a:endParaRPr lang="en-US" dirty="0"/>
          </a:p>
        </p:txBody>
      </p:sp>
    </p:spTree>
    <p:extLst>
      <p:ext uri="{BB962C8B-B14F-4D97-AF65-F5344CB8AC3E}">
        <p14:creationId xmlns:p14="http://schemas.microsoft.com/office/powerpoint/2010/main" val="188853949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38145-95BF-162E-0467-B99DDDDE2EA1}"/>
              </a:ext>
            </a:extLst>
          </p:cNvPr>
          <p:cNvSpPr>
            <a:spLocks noGrp="1"/>
          </p:cNvSpPr>
          <p:nvPr>
            <p:ph type="title"/>
          </p:nvPr>
        </p:nvSpPr>
        <p:spPr>
          <a:xfrm>
            <a:off x="1638793" y="123444"/>
            <a:ext cx="8877300" cy="819912"/>
          </a:xfrm>
        </p:spPr>
        <p:txBody>
          <a:bodyPr>
            <a:noAutofit/>
          </a:bodyPr>
          <a:lstStyle/>
          <a:p>
            <a:r>
              <a:rPr lang="en-US" sz="4000" b="1" dirty="0"/>
              <a:t>OnCore Updates </a:t>
            </a:r>
          </a:p>
        </p:txBody>
      </p:sp>
      <p:sp>
        <p:nvSpPr>
          <p:cNvPr id="3" name="Content Placeholder 2">
            <a:extLst>
              <a:ext uri="{FF2B5EF4-FFF2-40B4-BE49-F238E27FC236}">
                <a16:creationId xmlns:a16="http://schemas.microsoft.com/office/drawing/2014/main" id="{2B6821EB-7BD8-CF3D-B949-A7CC62F58A22}"/>
              </a:ext>
            </a:extLst>
          </p:cNvPr>
          <p:cNvSpPr>
            <a:spLocks noGrp="1"/>
          </p:cNvSpPr>
          <p:nvPr>
            <p:ph idx="1"/>
          </p:nvPr>
        </p:nvSpPr>
        <p:spPr>
          <a:xfrm>
            <a:off x="1524000" y="1049822"/>
            <a:ext cx="9144000" cy="5050155"/>
          </a:xfrm>
        </p:spPr>
        <p:txBody>
          <a:bodyPr>
            <a:normAutofit/>
          </a:bodyPr>
          <a:lstStyle/>
          <a:p>
            <a:pPr marL="457200" lvl="1" indent="0">
              <a:buNone/>
            </a:pPr>
            <a:endParaRPr lang="en-US" dirty="0"/>
          </a:p>
          <a:p>
            <a:pPr marL="457200" lvl="1" indent="0">
              <a:buNone/>
            </a:pPr>
            <a:endParaRPr lang="en-US" dirty="0"/>
          </a:p>
        </p:txBody>
      </p:sp>
      <p:pic>
        <p:nvPicPr>
          <p:cNvPr id="4" name="Picture 3">
            <a:extLst>
              <a:ext uri="{FF2B5EF4-FFF2-40B4-BE49-F238E27FC236}">
                <a16:creationId xmlns:a16="http://schemas.microsoft.com/office/drawing/2014/main" id="{CA29B638-8A63-FD80-E774-B93E61612447}"/>
              </a:ext>
            </a:extLst>
          </p:cNvPr>
          <p:cNvPicPr>
            <a:picLocks noChangeAspect="1"/>
          </p:cNvPicPr>
          <p:nvPr/>
        </p:nvPicPr>
        <p:blipFill rotWithShape="1">
          <a:blip r:embed="rId2"/>
          <a:srcRect l="19900" r="15423"/>
          <a:stretch/>
        </p:blipFill>
        <p:spPr>
          <a:xfrm>
            <a:off x="5402967" y="1228176"/>
            <a:ext cx="1386067" cy="1394729"/>
          </a:xfrm>
          <a:prstGeom prst="rect">
            <a:avLst/>
          </a:prstGeom>
        </p:spPr>
      </p:pic>
      <p:sp>
        <p:nvSpPr>
          <p:cNvPr id="5" name="TextBox 4">
            <a:extLst>
              <a:ext uri="{FF2B5EF4-FFF2-40B4-BE49-F238E27FC236}">
                <a16:creationId xmlns:a16="http://schemas.microsoft.com/office/drawing/2014/main" id="{5B96915A-7820-583B-17DE-BD16ABEFC697}"/>
              </a:ext>
            </a:extLst>
          </p:cNvPr>
          <p:cNvSpPr txBox="1"/>
          <p:nvPr/>
        </p:nvSpPr>
        <p:spPr>
          <a:xfrm>
            <a:off x="3566155" y="2628042"/>
            <a:ext cx="5022574" cy="923330"/>
          </a:xfrm>
          <a:prstGeom prst="rect">
            <a:avLst/>
          </a:prstGeom>
          <a:noFill/>
        </p:spPr>
        <p:txBody>
          <a:bodyPr wrap="square" rtlCol="0">
            <a:spAutoFit/>
          </a:bodyPr>
          <a:lstStyle/>
          <a:p>
            <a:pPr algn="ctr" defTabSz="457200"/>
            <a:r>
              <a:rPr lang="en-US" dirty="0">
                <a:solidFill>
                  <a:prstClr val="black"/>
                </a:solidFill>
                <a:latin typeface="Calibri" panose="020F0502020204030204"/>
              </a:rPr>
              <a:t>Every Wednesday, 12:00 – 2: 00 pm </a:t>
            </a:r>
            <a:br>
              <a:rPr lang="en-US" dirty="0">
                <a:solidFill>
                  <a:prstClr val="black"/>
                </a:solidFill>
                <a:latin typeface="Calibri" panose="020F0502020204030204"/>
              </a:rPr>
            </a:br>
            <a:r>
              <a:rPr lang="en-US" dirty="0">
                <a:solidFill>
                  <a:prstClr val="black"/>
                </a:solidFill>
                <a:latin typeface="Calibri" panose="020F0502020204030204"/>
              </a:rPr>
              <a:t>Ask your questions, get answers immediately!</a:t>
            </a:r>
          </a:p>
          <a:p>
            <a:pPr algn="ctr" defTabSz="457200"/>
            <a:r>
              <a:rPr lang="en-US" dirty="0">
                <a:solidFill>
                  <a:prstClr val="black"/>
                </a:solidFill>
                <a:latin typeface="Calibri" panose="020F0502020204030204"/>
                <a:hlinkClick r:id="rId3"/>
              </a:rPr>
              <a:t>https://emory.zoom.us/j/92109146964</a:t>
            </a:r>
            <a:r>
              <a:rPr lang="en-US" dirty="0">
                <a:solidFill>
                  <a:prstClr val="black"/>
                </a:solidFill>
                <a:latin typeface="Calibri" panose="020F0502020204030204"/>
              </a:rPr>
              <a:t>  </a:t>
            </a:r>
          </a:p>
        </p:txBody>
      </p:sp>
      <p:pic>
        <p:nvPicPr>
          <p:cNvPr id="6" name="Picture 5">
            <a:extLst>
              <a:ext uri="{FF2B5EF4-FFF2-40B4-BE49-F238E27FC236}">
                <a16:creationId xmlns:a16="http://schemas.microsoft.com/office/drawing/2014/main" id="{ADA8F77F-B083-9132-D381-E9669865E5FF}"/>
              </a:ext>
            </a:extLst>
          </p:cNvPr>
          <p:cNvPicPr>
            <a:picLocks noChangeAspect="1"/>
          </p:cNvPicPr>
          <p:nvPr/>
        </p:nvPicPr>
        <p:blipFill>
          <a:blip r:embed="rId4"/>
          <a:stretch>
            <a:fillRect/>
          </a:stretch>
        </p:blipFill>
        <p:spPr>
          <a:xfrm>
            <a:off x="5147693" y="3836214"/>
            <a:ext cx="2372709" cy="1075913"/>
          </a:xfrm>
          <a:prstGeom prst="rect">
            <a:avLst/>
          </a:prstGeom>
        </p:spPr>
      </p:pic>
      <p:sp>
        <p:nvSpPr>
          <p:cNvPr id="7" name="TextBox 6">
            <a:extLst>
              <a:ext uri="{FF2B5EF4-FFF2-40B4-BE49-F238E27FC236}">
                <a16:creationId xmlns:a16="http://schemas.microsoft.com/office/drawing/2014/main" id="{207DB89D-C4CA-844C-9FB3-F495C2D6EE93}"/>
              </a:ext>
            </a:extLst>
          </p:cNvPr>
          <p:cNvSpPr txBox="1"/>
          <p:nvPr/>
        </p:nvSpPr>
        <p:spPr>
          <a:xfrm>
            <a:off x="3822760" y="4764681"/>
            <a:ext cx="5022574" cy="923330"/>
          </a:xfrm>
          <a:prstGeom prst="rect">
            <a:avLst/>
          </a:prstGeom>
          <a:noFill/>
        </p:spPr>
        <p:txBody>
          <a:bodyPr wrap="square" rtlCol="0">
            <a:spAutoFit/>
          </a:bodyPr>
          <a:lstStyle/>
          <a:p>
            <a:pPr algn="ctr" defTabSz="457200"/>
            <a:r>
              <a:rPr lang="en-US" dirty="0">
                <a:solidFill>
                  <a:prstClr val="black"/>
                </a:solidFill>
                <a:latin typeface="Calibri" panose="020F0502020204030204"/>
              </a:rPr>
              <a:t>Visit the OnCore SharePoint site announcements, training, and remote monitoring information. </a:t>
            </a:r>
          </a:p>
          <a:p>
            <a:pPr algn="ctr" defTabSz="457200"/>
            <a:r>
              <a:rPr lang="en-US" dirty="0">
                <a:solidFill>
                  <a:prstClr val="black"/>
                </a:solidFill>
                <a:latin typeface="Calibri" panose="020F0502020204030204"/>
                <a:hlinkClick r:id="rId5"/>
              </a:rPr>
              <a:t>https://emory.sharepoint.com/sites/OnCore</a:t>
            </a:r>
            <a:r>
              <a:rPr lang="en-US" dirty="0">
                <a:solidFill>
                  <a:prstClr val="black"/>
                </a:solidFill>
                <a:latin typeface="Calibri" panose="020F0502020204030204"/>
              </a:rPr>
              <a:t> </a:t>
            </a:r>
          </a:p>
        </p:txBody>
      </p:sp>
    </p:spTree>
    <p:extLst>
      <p:ext uri="{BB962C8B-B14F-4D97-AF65-F5344CB8AC3E}">
        <p14:creationId xmlns:p14="http://schemas.microsoft.com/office/powerpoint/2010/main" val="21074240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2336" y="5495278"/>
            <a:ext cx="10363200" cy="594626"/>
          </a:xfrm>
        </p:spPr>
        <p:txBody>
          <a:bodyPr anchor="b">
            <a:normAutofit/>
          </a:bodyPr>
          <a:lstStyle/>
          <a:p>
            <a:r>
              <a:rPr lang="en-US" dirty="0">
                <a:hlinkClick r:id="rId2"/>
              </a:rPr>
              <a:t>Mental Health Awareness</a:t>
            </a:r>
            <a:endParaRPr lang="en-US" dirty="0"/>
          </a:p>
        </p:txBody>
      </p:sp>
      <p:sp>
        <p:nvSpPr>
          <p:cNvPr id="23" name="Text Placeholder 2">
            <a:extLst>
              <a:ext uri="{FF2B5EF4-FFF2-40B4-BE49-F238E27FC236}">
                <a16:creationId xmlns:a16="http://schemas.microsoft.com/office/drawing/2014/main" id="{E18FF997-A22C-414C-88CB-926D253962C3}"/>
              </a:ext>
            </a:extLst>
          </p:cNvPr>
          <p:cNvSpPr>
            <a:spLocks noGrp="1"/>
          </p:cNvSpPr>
          <p:nvPr>
            <p:ph type="body" sz="half" idx="2"/>
          </p:nvPr>
        </p:nvSpPr>
        <p:spPr>
          <a:xfrm>
            <a:off x="402336" y="6096000"/>
            <a:ext cx="10363200" cy="612648"/>
          </a:xfrm>
        </p:spPr>
        <p:txBody>
          <a:bodyPr wrap="square" anchor="t">
            <a:normAutofit/>
          </a:bodyPr>
          <a:lstStyle/>
          <a:p>
            <a:r>
              <a:rPr lang="en-US" dirty="0">
                <a:hlinkClick r:id="rId3"/>
              </a:rPr>
              <a:t>Emory News</a:t>
            </a:r>
            <a:endParaRPr lang="en-US" dirty="0"/>
          </a:p>
        </p:txBody>
      </p:sp>
      <p:pic>
        <p:nvPicPr>
          <p:cNvPr id="3" name="Picture 2">
            <a:extLst>
              <a:ext uri="{FF2B5EF4-FFF2-40B4-BE49-F238E27FC236}">
                <a16:creationId xmlns:a16="http://schemas.microsoft.com/office/drawing/2014/main" id="{44546811-B451-4D45-AA18-ED61D95475F2}"/>
              </a:ext>
            </a:extLst>
          </p:cNvPr>
          <p:cNvPicPr>
            <a:picLocks noChangeAspect="1"/>
          </p:cNvPicPr>
          <p:nvPr/>
        </p:nvPicPr>
        <p:blipFill>
          <a:blip r:embed="rId4"/>
          <a:stretch>
            <a:fillRect/>
          </a:stretch>
        </p:blipFill>
        <p:spPr>
          <a:xfrm>
            <a:off x="3110345" y="228138"/>
            <a:ext cx="5264092" cy="5264092"/>
          </a:xfrm>
          <a:prstGeom prst="rect">
            <a:avLst/>
          </a:prstGeom>
        </p:spPr>
      </p:pic>
    </p:spTree>
    <p:extLst>
      <p:ext uri="{BB962C8B-B14F-4D97-AF65-F5344CB8AC3E}">
        <p14:creationId xmlns:p14="http://schemas.microsoft.com/office/powerpoint/2010/main" val="296891261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7AFEDA-06B2-2F7B-88CC-F83D0979403A}"/>
              </a:ext>
            </a:extLst>
          </p:cNvPr>
          <p:cNvSpPr>
            <a:spLocks noGrp="1"/>
          </p:cNvSpPr>
          <p:nvPr>
            <p:ph type="title"/>
          </p:nvPr>
        </p:nvSpPr>
        <p:spPr>
          <a:xfrm>
            <a:off x="1866900" y="76368"/>
            <a:ext cx="8470232" cy="254936"/>
          </a:xfrm>
        </p:spPr>
        <p:txBody>
          <a:bodyPr>
            <a:normAutofit fontScale="90000"/>
          </a:bodyPr>
          <a:lstStyle/>
          <a:p>
            <a:r>
              <a:rPr lang="en-US" dirty="0"/>
              <a:t>Remote Monitoring </a:t>
            </a:r>
          </a:p>
        </p:txBody>
      </p:sp>
      <p:pic>
        <p:nvPicPr>
          <p:cNvPr id="5" name="Picture 4">
            <a:extLst>
              <a:ext uri="{FF2B5EF4-FFF2-40B4-BE49-F238E27FC236}">
                <a16:creationId xmlns:a16="http://schemas.microsoft.com/office/drawing/2014/main" id="{E650C0E0-41E3-EF05-166C-3679FFC11305}"/>
              </a:ext>
            </a:extLst>
          </p:cNvPr>
          <p:cNvPicPr>
            <a:picLocks noChangeAspect="1"/>
          </p:cNvPicPr>
          <p:nvPr/>
        </p:nvPicPr>
        <p:blipFill>
          <a:blip r:embed="rId2"/>
          <a:stretch>
            <a:fillRect/>
          </a:stretch>
        </p:blipFill>
        <p:spPr>
          <a:xfrm>
            <a:off x="1524000" y="-35025"/>
            <a:ext cx="9144000" cy="6893025"/>
          </a:xfrm>
          <a:prstGeom prst="rect">
            <a:avLst/>
          </a:prstGeom>
          <a:ln>
            <a:noFill/>
          </a:ln>
          <a:effectLst>
            <a:outerShdw blurRad="292100" dist="139700" dir="2700000" algn="tl" rotWithShape="0">
              <a:srgbClr val="333333">
                <a:alpha val="65000"/>
              </a:srgbClr>
            </a:outerShdw>
          </a:effectLst>
        </p:spPr>
      </p:pic>
      <p:sp>
        <p:nvSpPr>
          <p:cNvPr id="6" name="TextBox 5">
            <a:extLst>
              <a:ext uri="{FF2B5EF4-FFF2-40B4-BE49-F238E27FC236}">
                <a16:creationId xmlns:a16="http://schemas.microsoft.com/office/drawing/2014/main" id="{8CC2A2D8-DA2B-BA19-F7F2-02081FE0F4D0}"/>
              </a:ext>
            </a:extLst>
          </p:cNvPr>
          <p:cNvSpPr txBox="1"/>
          <p:nvPr/>
        </p:nvSpPr>
        <p:spPr>
          <a:xfrm>
            <a:off x="3485322" y="477942"/>
            <a:ext cx="1828800" cy="369332"/>
          </a:xfrm>
          <a:prstGeom prst="rect">
            <a:avLst/>
          </a:prstGeom>
          <a:solidFill>
            <a:schemeClr val="bg2"/>
          </a:solidFill>
        </p:spPr>
        <p:style>
          <a:lnRef idx="2">
            <a:schemeClr val="accent2"/>
          </a:lnRef>
          <a:fillRef idx="1">
            <a:schemeClr val="lt1"/>
          </a:fillRef>
          <a:effectRef idx="0">
            <a:schemeClr val="accent2"/>
          </a:effectRef>
          <a:fontRef idx="minor">
            <a:schemeClr val="dk1"/>
          </a:fontRef>
        </p:style>
        <p:txBody>
          <a:bodyPr wrap="square" rtlCol="0">
            <a:spAutoFit/>
          </a:bodyPr>
          <a:lstStyle/>
          <a:p>
            <a:pPr algn="ctr" defTabSz="457200"/>
            <a:r>
              <a:rPr lang="en-US" b="1" dirty="0">
                <a:solidFill>
                  <a:prstClr val="black"/>
                </a:solidFill>
                <a:latin typeface="Calibri" panose="020F0502020204030204"/>
              </a:rPr>
              <a:t>Workflow</a:t>
            </a:r>
          </a:p>
        </p:txBody>
      </p:sp>
    </p:spTree>
    <p:extLst>
      <p:ext uri="{BB962C8B-B14F-4D97-AF65-F5344CB8AC3E}">
        <p14:creationId xmlns:p14="http://schemas.microsoft.com/office/powerpoint/2010/main" val="133457104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1"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pic>
        <p:nvPicPr>
          <p:cNvPr id="5" name="Picture 4" descr="Question marks in a line and one question mark is lit">
            <a:extLst>
              <a:ext uri="{FF2B5EF4-FFF2-40B4-BE49-F238E27FC236}">
                <a16:creationId xmlns:a16="http://schemas.microsoft.com/office/drawing/2014/main" id="{98607DB2-E5EA-AF08-9B5E-99EB450FA31E}"/>
              </a:ext>
            </a:extLst>
          </p:cNvPr>
          <p:cNvPicPr>
            <a:picLocks noChangeAspect="1"/>
          </p:cNvPicPr>
          <p:nvPr/>
        </p:nvPicPr>
        <p:blipFill rotWithShape="1">
          <a:blip r:embed="rId2"/>
          <a:srcRect r="10999" b="-1"/>
          <a:stretch/>
        </p:blipFill>
        <p:spPr>
          <a:xfrm>
            <a:off x="1521716" y="10"/>
            <a:ext cx="9143999" cy="6857990"/>
          </a:xfrm>
          <a:prstGeom prst="rect">
            <a:avLst/>
          </a:prstGeom>
        </p:spPr>
      </p:pic>
      <p:sp>
        <p:nvSpPr>
          <p:cNvPr id="11" name="Rectangle 10">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1" y="2207602"/>
            <a:ext cx="9143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2" name="Title 1">
            <a:extLst>
              <a:ext uri="{FF2B5EF4-FFF2-40B4-BE49-F238E27FC236}">
                <a16:creationId xmlns:a16="http://schemas.microsoft.com/office/drawing/2014/main" id="{82CB5A98-AB2F-30A3-4FF6-62AEA1D2B34B}"/>
              </a:ext>
            </a:extLst>
          </p:cNvPr>
          <p:cNvSpPr>
            <a:spLocks noGrp="1"/>
          </p:cNvSpPr>
          <p:nvPr>
            <p:ph type="title"/>
          </p:nvPr>
        </p:nvSpPr>
        <p:spPr>
          <a:xfrm>
            <a:off x="2346960" y="325550"/>
            <a:ext cx="7543800" cy="3574778"/>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r>
              <a:rPr lang="en-US" sz="4500">
                <a:solidFill>
                  <a:srgbClr val="FFFFFF"/>
                </a:solidFill>
              </a:rPr>
              <a:t>Questions? </a:t>
            </a:r>
          </a:p>
        </p:txBody>
      </p:sp>
    </p:spTree>
    <p:extLst>
      <p:ext uri="{BB962C8B-B14F-4D97-AF65-F5344CB8AC3E}">
        <p14:creationId xmlns:p14="http://schemas.microsoft.com/office/powerpoint/2010/main" val="187830254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B6138D-372A-4BD1-9F95-A0D12D5F163C}"/>
              </a:ext>
            </a:extLst>
          </p:cNvPr>
          <p:cNvSpPr>
            <a:spLocks noGrp="1"/>
          </p:cNvSpPr>
          <p:nvPr>
            <p:ph type="ctrTitle"/>
          </p:nvPr>
        </p:nvSpPr>
        <p:spPr>
          <a:xfrm>
            <a:off x="2193199" y="964249"/>
            <a:ext cx="7805602" cy="2302827"/>
          </a:xfrm>
        </p:spPr>
        <p:txBody>
          <a:bodyPr>
            <a:normAutofit/>
          </a:bodyPr>
          <a:lstStyle/>
          <a:p>
            <a:r>
              <a:rPr lang="en-US" sz="8000" b="1" dirty="0"/>
              <a:t>Thank You! </a:t>
            </a:r>
            <a:endParaRPr lang="en-US" b="1" dirty="0"/>
          </a:p>
        </p:txBody>
      </p:sp>
    </p:spTree>
    <p:extLst>
      <p:ext uri="{BB962C8B-B14F-4D97-AF65-F5344CB8AC3E}">
        <p14:creationId xmlns:p14="http://schemas.microsoft.com/office/powerpoint/2010/main" val="183905578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43502" y="495301"/>
            <a:ext cx="8704997" cy="3693319"/>
          </a:xfrm>
          <a:prstGeom prst="rect">
            <a:avLst/>
          </a:prstGeom>
        </p:spPr>
        <p:txBody>
          <a:bodyPr wrap="square">
            <a:spAutoFit/>
          </a:bodyPr>
          <a:lstStyle/>
          <a:p>
            <a:pPr algn="ctr"/>
            <a:r>
              <a:rPr lang="en-US" sz="2000" b="1" dirty="0">
                <a:solidFill>
                  <a:prstClr val="black"/>
                </a:solidFill>
                <a:latin typeface="Calibri" panose="020F0502020204030204"/>
              </a:rPr>
              <a:t>Accreditation Statement</a:t>
            </a:r>
          </a:p>
          <a:p>
            <a:endParaRPr lang="en-US" sz="2000" dirty="0">
              <a:solidFill>
                <a:prstClr val="black"/>
              </a:solidFill>
              <a:latin typeface="Calibri" panose="020F0502020204030204"/>
            </a:endParaRPr>
          </a:p>
          <a:p>
            <a:r>
              <a:rPr lang="en-US" sz="2000" dirty="0">
                <a:solidFill>
                  <a:prstClr val="black"/>
                </a:solidFill>
                <a:latin typeface="Calibri" panose="020F0502020204030204"/>
              </a:rPr>
              <a:t>The Emory University School of Medicine is accredited by the Accreditation Council for Continuing Medical Education (ACCME) to provide continuing medical education for physicians.</a:t>
            </a:r>
          </a:p>
          <a:p>
            <a:endParaRPr lang="en-US" sz="2000" dirty="0">
              <a:solidFill>
                <a:prstClr val="black"/>
              </a:solidFill>
              <a:latin typeface="Calibri" panose="020F0502020204030204"/>
            </a:endParaRPr>
          </a:p>
          <a:p>
            <a:pPr algn="ctr"/>
            <a:r>
              <a:rPr lang="en-US" sz="2000" b="1" dirty="0">
                <a:solidFill>
                  <a:prstClr val="black"/>
                </a:solidFill>
                <a:latin typeface="Calibri" panose="020F0502020204030204"/>
              </a:rPr>
              <a:t>Physician designation statement</a:t>
            </a:r>
          </a:p>
          <a:p>
            <a:endParaRPr lang="en-US" sz="2000" dirty="0">
              <a:solidFill>
                <a:prstClr val="black"/>
              </a:solidFill>
              <a:latin typeface="Calibri" panose="020F0502020204030204"/>
            </a:endParaRPr>
          </a:p>
          <a:p>
            <a:r>
              <a:rPr lang="en-US" dirty="0">
                <a:solidFill>
                  <a:srgbClr val="000000"/>
                </a:solidFill>
                <a:latin typeface="Arial" panose="020B0604020202020204" pitchFamily="34" charset="0"/>
                <a:ea typeface="Cambria" panose="02040503050406030204" pitchFamily="18" charset="0"/>
                <a:cs typeface="Arial" panose="020B0604020202020204" pitchFamily="34" charset="0"/>
              </a:rPr>
              <a:t>The Emory University School of Medicine designates this live activity for a maximum of 1.5 </a:t>
            </a:r>
            <a:r>
              <a:rPr lang="en-US" i="1" dirty="0">
                <a:solidFill>
                  <a:srgbClr val="000000"/>
                </a:solidFill>
                <a:latin typeface="Arial" panose="020B0604020202020204" pitchFamily="34" charset="0"/>
                <a:ea typeface="Cambria" panose="02040503050406030204" pitchFamily="18" charset="0"/>
                <a:cs typeface="Arial" panose="020B0604020202020204" pitchFamily="34" charset="0"/>
              </a:rPr>
              <a:t>AMA PRA Category 1 Credit(s)™</a:t>
            </a:r>
            <a:r>
              <a:rPr lang="en-US" dirty="0">
                <a:solidFill>
                  <a:srgbClr val="000000"/>
                </a:solidFill>
                <a:latin typeface="Arial" panose="020B0604020202020204" pitchFamily="34" charset="0"/>
                <a:ea typeface="Cambria" panose="02040503050406030204" pitchFamily="18" charset="0"/>
                <a:cs typeface="Arial" panose="020B0604020202020204" pitchFamily="34" charset="0"/>
              </a:rPr>
              <a:t>. Physicians should claim only the credit commensurate with the extent of their participation in the activity.  </a:t>
            </a:r>
          </a:p>
          <a:p>
            <a:endParaRPr lang="en-US" sz="2000" dirty="0">
              <a:solidFill>
                <a:prstClr val="black"/>
              </a:solidFill>
              <a:latin typeface="Calibri" panose="020F0502020204030204"/>
            </a:endParaRPr>
          </a:p>
        </p:txBody>
      </p:sp>
    </p:spTree>
    <p:extLst>
      <p:ext uri="{BB962C8B-B14F-4D97-AF65-F5344CB8AC3E}">
        <p14:creationId xmlns:p14="http://schemas.microsoft.com/office/powerpoint/2010/main" val="3841349444"/>
      </p:ext>
    </p:extLst>
  </p:cSld>
  <p:clrMapOvr>
    <a:masterClrMapping/>
  </p:clrMapOvr>
  <mc:AlternateContent xmlns:mc="http://schemas.openxmlformats.org/markup-compatibility/2006" xmlns:p14="http://schemas.microsoft.com/office/powerpoint/2010/main">
    <mc:Choice Requires="p14">
      <p:transition spd="slow" p14:dur="2000" advClick="0" advTm="8000"/>
    </mc:Choice>
    <mc:Fallback xmlns="">
      <p:transition spd="slow" advClick="0" advTm="8000"/>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030311" y="-84698"/>
            <a:ext cx="8309850" cy="1638269"/>
          </a:xfrm>
          <a:prstGeom prst="rect">
            <a:avLst/>
          </a:prstGeom>
        </p:spPr>
        <p:txBody>
          <a:bodyPr wrap="square">
            <a:spAutoFit/>
          </a:bodyPr>
          <a:lstStyle/>
          <a:p>
            <a:pPr algn="ctr">
              <a:lnSpc>
                <a:spcPct val="115000"/>
              </a:lnSpc>
            </a:pPr>
            <a:br>
              <a:rPr lang="en-US" sz="1100" b="1" dirty="0">
                <a:solidFill>
                  <a:srgbClr val="1F497D"/>
                </a:solidFill>
                <a:latin typeface="Times New Roman" panose="02020603050405020304" pitchFamily="18" charset="0"/>
                <a:ea typeface="Calibri" panose="020F0502020204030204" pitchFamily="34" charset="0"/>
                <a:cs typeface="Times New Roman" panose="02020603050405020304" pitchFamily="18" charset="0"/>
              </a:rPr>
            </a:br>
            <a:r>
              <a:rPr lang="en-US" sz="1600" b="1" dirty="0">
                <a:solidFill>
                  <a:srgbClr val="1F497D"/>
                </a:solidFill>
                <a:latin typeface="Times New Roman" panose="02020603050405020304" pitchFamily="18" charset="0"/>
                <a:ea typeface="Calibri" panose="020F0502020204030204" pitchFamily="34" charset="0"/>
                <a:cs typeface="Times New Roman" panose="02020603050405020304" pitchFamily="18" charset="0"/>
              </a:rPr>
              <a:t>Research Matters</a:t>
            </a:r>
            <a:endParaRPr lang="en-US" sz="16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pPr>
            <a:r>
              <a:rPr lang="en-US" sz="16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Virtual - Zoom</a:t>
            </a:r>
            <a:endParaRPr lang="en-US" sz="16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15000"/>
              </a:lnSpc>
            </a:pPr>
            <a:r>
              <a:rPr lang="en-US" sz="16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June 15, 2023</a:t>
            </a:r>
            <a:endParaRPr lang="en-US" sz="16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pPr>
            <a:r>
              <a:rPr lang="en-US" sz="11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b="1" dirty="0">
                <a:solidFill>
                  <a:srgbClr val="1F497D"/>
                </a:solidFill>
                <a:latin typeface="Times New Roman" panose="02020603050405020304" pitchFamily="18" charset="0"/>
                <a:ea typeface="Calibri" panose="020F0502020204030204" pitchFamily="34" charset="0"/>
                <a:cs typeface="Times New Roman" panose="02020603050405020304" pitchFamily="18" charset="0"/>
              </a:rPr>
              <a:t>DISCLOSURE STATEMENT</a:t>
            </a:r>
            <a:endParaRPr lang="en-US"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a:lnSpc>
                <a:spcPct val="115000"/>
              </a:lnSpc>
            </a:pPr>
            <a:endParaRPr lang="en-US" sz="11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8" name="Rectangle 1"/>
          <p:cNvSpPr>
            <a:spLocks noChangeArrowheads="1"/>
          </p:cNvSpPr>
          <p:nvPr/>
        </p:nvSpPr>
        <p:spPr bwMode="auto">
          <a:xfrm>
            <a:off x="3127376" y="29855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solidFill>
                <a:prstClr val="black"/>
              </a:solidFill>
              <a:latin typeface="Calibri" panose="020F0502020204030204"/>
            </a:endParaRPr>
          </a:p>
        </p:txBody>
      </p:sp>
      <p:sp>
        <p:nvSpPr>
          <p:cNvPr id="5" name="TextBox 4">
            <a:extLst>
              <a:ext uri="{FF2B5EF4-FFF2-40B4-BE49-F238E27FC236}">
                <a16:creationId xmlns:a16="http://schemas.microsoft.com/office/drawing/2014/main" id="{22A548DD-3229-42C8-A681-CD17A18AC19F}"/>
              </a:ext>
            </a:extLst>
          </p:cNvPr>
          <p:cNvSpPr txBox="1"/>
          <p:nvPr/>
        </p:nvSpPr>
        <p:spPr>
          <a:xfrm>
            <a:off x="1868001" y="1464980"/>
            <a:ext cx="8634470" cy="4524315"/>
          </a:xfrm>
          <a:prstGeom prst="rect">
            <a:avLst/>
          </a:prstGeom>
          <a:noFill/>
        </p:spPr>
        <p:txBody>
          <a:bodyPr wrap="square" rtlCol="0">
            <a:spAutoFit/>
          </a:bodyPr>
          <a:lstStyle/>
          <a:p>
            <a:r>
              <a:rPr lang="en-US" sz="1600" dirty="0">
                <a:solidFill>
                  <a:prstClr val="black"/>
                </a:solidFill>
                <a:latin typeface="Calibri" panose="020F0502020204030204"/>
              </a:rPr>
              <a:t>In accordance with the ACCME Standards for integrity and independence in Accredited Continuing Education, all relevant financial relationships, and the absence of relevant financial relationships, must be disclosed to learners for all individuals in control of content:</a:t>
            </a:r>
          </a:p>
          <a:p>
            <a:endParaRPr lang="en-US" sz="1600" dirty="0">
              <a:solidFill>
                <a:prstClr val="black"/>
              </a:solidFill>
              <a:latin typeface="Calibri" panose="020F0502020204030204"/>
            </a:endParaRPr>
          </a:p>
          <a:p>
            <a:pPr marL="285750" indent="-285750">
              <a:buFont typeface="Arial" panose="020B0604020202020204" pitchFamily="34" charset="0"/>
              <a:buChar char="•"/>
            </a:pPr>
            <a:r>
              <a:rPr lang="en-US" sz="1600" dirty="0">
                <a:solidFill>
                  <a:prstClr val="black"/>
                </a:solidFill>
                <a:latin typeface="Calibri" panose="020F0502020204030204"/>
              </a:rPr>
              <a:t>Before learners engage with the accredited education</a:t>
            </a:r>
          </a:p>
          <a:p>
            <a:pPr marL="285750" indent="-285750">
              <a:buFont typeface="Arial" panose="020B0604020202020204" pitchFamily="34" charset="0"/>
              <a:buChar char="•"/>
            </a:pPr>
            <a:r>
              <a:rPr lang="en-US" sz="1600" dirty="0">
                <a:solidFill>
                  <a:prstClr val="black"/>
                </a:solidFill>
                <a:latin typeface="Calibri" panose="020F0502020204030204"/>
              </a:rPr>
              <a:t>In a format that can be verified at the time of accreditation</a:t>
            </a:r>
          </a:p>
          <a:p>
            <a:endParaRPr lang="en-US" sz="1600" dirty="0">
              <a:solidFill>
                <a:prstClr val="black"/>
              </a:solidFill>
              <a:latin typeface="Calibri" panose="020F0502020204030204"/>
            </a:endParaRPr>
          </a:p>
          <a:p>
            <a:r>
              <a:rPr lang="en-US" sz="1600" dirty="0">
                <a:solidFill>
                  <a:prstClr val="black"/>
                </a:solidFill>
                <a:latin typeface="Calibri" panose="020F0502020204030204"/>
              </a:rPr>
              <a:t>The following individuals have reported relationships with ineligible companies, as defined by the ACCME.  Ineligible companies are those whose primary business is producing, marketing, selling, re-selling, or distributing healthcare products used by or on patients.  These relationships, in the context of their involvement in the CME activity, could be perceived by some as a real or apparent conflict of interest.  All relevant financial relationships have been mitigated to ensure that no commercial bias has been inserted into the educational content.</a:t>
            </a:r>
          </a:p>
          <a:p>
            <a:endParaRPr lang="en-US" sz="1600" dirty="0">
              <a:solidFill>
                <a:prstClr val="black"/>
              </a:solidFill>
              <a:latin typeface="Calibri" panose="020F0502020204030204"/>
            </a:endParaRPr>
          </a:p>
          <a:p>
            <a:r>
              <a:rPr lang="en-US" sz="1600" b="1" dirty="0">
                <a:solidFill>
                  <a:prstClr val="black"/>
                </a:solidFill>
                <a:latin typeface="Calibri" panose="020F0502020204030204"/>
              </a:rPr>
              <a:t>See table next slide</a:t>
            </a:r>
          </a:p>
          <a:p>
            <a:endParaRPr lang="en-US" sz="1600" dirty="0">
              <a:solidFill>
                <a:prstClr val="black"/>
              </a:solidFill>
              <a:latin typeface="Calibri" panose="020F0502020204030204"/>
            </a:endParaRPr>
          </a:p>
          <a:p>
            <a:r>
              <a:rPr lang="en-US" sz="1600" dirty="0">
                <a:solidFill>
                  <a:prstClr val="black"/>
                </a:solidFill>
                <a:latin typeface="Calibri" panose="020F0502020204030204"/>
              </a:rPr>
              <a:t>All remaining individuals (planners and/or speakers) with control over content have no relevant financial relationships with ineligible companies to disclose.</a:t>
            </a:r>
          </a:p>
        </p:txBody>
      </p:sp>
    </p:spTree>
    <p:extLst>
      <p:ext uri="{BB962C8B-B14F-4D97-AF65-F5344CB8AC3E}">
        <p14:creationId xmlns:p14="http://schemas.microsoft.com/office/powerpoint/2010/main" val="234308413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3">
            <a:extLst>
              <a:ext uri="{FF2B5EF4-FFF2-40B4-BE49-F238E27FC236}">
                <a16:creationId xmlns:a16="http://schemas.microsoft.com/office/drawing/2014/main" id="{2F7B7F44-0063-47CA-9BFF-FA2265D65925}"/>
              </a:ext>
            </a:extLst>
          </p:cNvPr>
          <p:cNvGraphicFramePr>
            <a:graphicFrameLocks noGrp="1"/>
          </p:cNvGraphicFramePr>
          <p:nvPr/>
        </p:nvGraphicFramePr>
        <p:xfrm>
          <a:off x="2166938" y="749300"/>
          <a:ext cx="7858125" cy="1899920"/>
        </p:xfrm>
        <a:graphic>
          <a:graphicData uri="http://schemas.openxmlformats.org/drawingml/2006/table">
            <a:tbl>
              <a:tblPr firstRow="1" bandRow="1">
                <a:tableStyleId>{EB344D84-9AFB-497E-A393-DC336BA19D2E}</a:tableStyleId>
              </a:tblPr>
              <a:tblGrid>
                <a:gridCol w="2619375">
                  <a:extLst>
                    <a:ext uri="{9D8B030D-6E8A-4147-A177-3AD203B41FA5}">
                      <a16:colId xmlns:a16="http://schemas.microsoft.com/office/drawing/2014/main" val="528247578"/>
                    </a:ext>
                  </a:extLst>
                </a:gridCol>
                <a:gridCol w="2619375">
                  <a:extLst>
                    <a:ext uri="{9D8B030D-6E8A-4147-A177-3AD203B41FA5}">
                      <a16:colId xmlns:a16="http://schemas.microsoft.com/office/drawing/2014/main" val="1688521743"/>
                    </a:ext>
                  </a:extLst>
                </a:gridCol>
                <a:gridCol w="2619375">
                  <a:extLst>
                    <a:ext uri="{9D8B030D-6E8A-4147-A177-3AD203B41FA5}">
                      <a16:colId xmlns:a16="http://schemas.microsoft.com/office/drawing/2014/main" val="4116119186"/>
                    </a:ext>
                  </a:extLst>
                </a:gridCol>
              </a:tblGrid>
              <a:tr h="370840">
                <a:tc>
                  <a:txBody>
                    <a:bodyPr/>
                    <a:lstStyle/>
                    <a:p>
                      <a:pPr algn="ctr"/>
                      <a:r>
                        <a:rPr lang="en-US" sz="1400" dirty="0">
                          <a:solidFill>
                            <a:schemeClr val="tx1"/>
                          </a:solidFill>
                        </a:rPr>
                        <a:t>Speaker Name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400" dirty="0">
                          <a:solidFill>
                            <a:schemeClr val="tx1"/>
                          </a:solidFill>
                        </a:rPr>
                        <a:t>Company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400" dirty="0">
                          <a:solidFill>
                            <a:schemeClr val="tx1"/>
                          </a:solidFill>
                        </a:rPr>
                        <a:t>Received/Role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74208637"/>
                  </a:ext>
                </a:extLst>
              </a:tr>
              <a:tr h="370840">
                <a:tc>
                  <a:txBody>
                    <a:bodyPr/>
                    <a:lstStyle/>
                    <a:p>
                      <a:pPr algn="ctr"/>
                      <a:r>
                        <a:rPr lang="en-US" sz="1400" dirty="0"/>
                        <a:t>Brandon </a:t>
                      </a:r>
                      <a:r>
                        <a:rPr lang="en-US" sz="1400" dirty="0" err="1"/>
                        <a:t>Kitay</a:t>
                      </a:r>
                      <a:r>
                        <a:rPr lang="en-US" sz="1400" dirty="0"/>
                        <a:t>, MD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t>Biogen</a:t>
                      </a:r>
                      <a:br>
                        <a:rPr lang="en-US" sz="1400" dirty="0"/>
                      </a:br>
                      <a:r>
                        <a:rPr lang="en-US" sz="1400" dirty="0"/>
                        <a:t>Boehringer Ingelheim Pharmaceuticals</a:t>
                      </a:r>
                      <a:br>
                        <a:rPr lang="en-US" sz="1400" dirty="0"/>
                      </a:br>
                      <a:r>
                        <a:rPr lang="en-US" sz="1400" dirty="0"/>
                        <a:t>Janssen Pharmaceuticals</a:t>
                      </a:r>
                      <a:br>
                        <a:rPr lang="en-US" sz="1400" dirty="0"/>
                      </a:br>
                      <a:r>
                        <a:rPr lang="en-US" sz="1400" dirty="0"/>
                        <a:t>Merck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t>Consultant Fee / Advisory Board</a:t>
                      </a:r>
                      <a:br>
                        <a:rPr lang="en-US" sz="1400" dirty="0"/>
                      </a:br>
                      <a:r>
                        <a:rPr lang="en-US" sz="1400" dirty="0"/>
                        <a:t>“</a:t>
                      </a:r>
                    </a:p>
                    <a:p>
                      <a:pPr algn="ctr"/>
                      <a:r>
                        <a:rPr lang="en-US" sz="1400" dirty="0"/>
                        <a:t>“</a:t>
                      </a:r>
                    </a:p>
                    <a:p>
                      <a:pPr algn="ctr"/>
                      <a:r>
                        <a:rPr lang="en-US" sz="1400" dirty="0"/>
                        <a:t>“</a:t>
                      </a:r>
                    </a:p>
                    <a:p>
                      <a:pPr algn="ctr"/>
                      <a:r>
                        <a:rPr lang="en-US" sz="1400"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20908067"/>
                  </a:ext>
                </a:extLst>
              </a:tr>
              <a:tr h="370840">
                <a:tc>
                  <a:txBody>
                    <a:bodyPr/>
                    <a:lstStyle/>
                    <a:p>
                      <a:pPr algn="ctr"/>
                      <a:endParaRPr lang="en-US" sz="14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1786966"/>
                  </a:ext>
                </a:extLst>
              </a:tr>
            </a:tbl>
          </a:graphicData>
        </a:graphic>
      </p:graphicFrame>
      <p:sp>
        <p:nvSpPr>
          <p:cNvPr id="2" name="TextBox 1">
            <a:extLst>
              <a:ext uri="{FF2B5EF4-FFF2-40B4-BE49-F238E27FC236}">
                <a16:creationId xmlns:a16="http://schemas.microsoft.com/office/drawing/2014/main" id="{E4B05843-66F1-051F-F240-38A35DF58577}"/>
              </a:ext>
            </a:extLst>
          </p:cNvPr>
          <p:cNvSpPr txBox="1"/>
          <p:nvPr/>
        </p:nvSpPr>
        <p:spPr>
          <a:xfrm>
            <a:off x="2166938" y="3638550"/>
            <a:ext cx="6672263" cy="369332"/>
          </a:xfrm>
          <a:prstGeom prst="rect">
            <a:avLst/>
          </a:prstGeom>
          <a:noFill/>
        </p:spPr>
        <p:txBody>
          <a:bodyPr wrap="square" rtlCol="0">
            <a:spAutoFit/>
          </a:bodyPr>
          <a:lstStyle/>
          <a:p>
            <a:r>
              <a:rPr lang="en-US" dirty="0">
                <a:solidFill>
                  <a:prstClr val="black"/>
                </a:solidFill>
                <a:latin typeface="Calibri" panose="020F0502020204030204"/>
              </a:rPr>
              <a:t>No grant support was received for this activity.</a:t>
            </a:r>
          </a:p>
        </p:txBody>
      </p:sp>
    </p:spTree>
    <p:extLst>
      <p:ext uri="{BB962C8B-B14F-4D97-AF65-F5344CB8AC3E}">
        <p14:creationId xmlns:p14="http://schemas.microsoft.com/office/powerpoint/2010/main" val="420660806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D1707C8-074C-8689-8DD8-B4740618FD07}"/>
              </a:ext>
            </a:extLst>
          </p:cNvPr>
          <p:cNvPicPr>
            <a:picLocks noChangeAspect="1"/>
          </p:cNvPicPr>
          <p:nvPr/>
        </p:nvPicPr>
        <p:blipFill>
          <a:blip r:embed="rId2"/>
          <a:stretch>
            <a:fillRect/>
          </a:stretch>
        </p:blipFill>
        <p:spPr>
          <a:xfrm>
            <a:off x="5038725" y="3128621"/>
            <a:ext cx="1828800" cy="1828800"/>
          </a:xfrm>
          <a:prstGeom prst="rect">
            <a:avLst/>
          </a:prstGeom>
        </p:spPr>
      </p:pic>
      <p:sp>
        <p:nvSpPr>
          <p:cNvPr id="5" name="TextBox 4">
            <a:extLst>
              <a:ext uri="{FF2B5EF4-FFF2-40B4-BE49-F238E27FC236}">
                <a16:creationId xmlns:a16="http://schemas.microsoft.com/office/drawing/2014/main" id="{073DBB78-12B9-5FC4-56B3-F77E3831E59B}"/>
              </a:ext>
            </a:extLst>
          </p:cNvPr>
          <p:cNvSpPr txBox="1"/>
          <p:nvPr/>
        </p:nvSpPr>
        <p:spPr>
          <a:xfrm>
            <a:off x="4420515" y="1499235"/>
            <a:ext cx="3245056" cy="1338828"/>
          </a:xfrm>
          <a:prstGeom prst="rect">
            <a:avLst/>
          </a:prstGeom>
          <a:noFill/>
        </p:spPr>
        <p:txBody>
          <a:bodyPr wrap="none" rtlCol="0">
            <a:spAutoFit/>
          </a:bodyPr>
          <a:lstStyle/>
          <a:p>
            <a:pPr algn="ctr"/>
            <a:r>
              <a:rPr lang="en-US" sz="2700" b="1" dirty="0">
                <a:solidFill>
                  <a:prstClr val="black"/>
                </a:solidFill>
                <a:latin typeface="Calibri" panose="020F0502020204030204"/>
              </a:rPr>
              <a:t>RESEARCH MATTERS</a:t>
            </a:r>
          </a:p>
          <a:p>
            <a:pPr algn="ctr"/>
            <a:r>
              <a:rPr lang="en-US" sz="2700" dirty="0">
                <a:solidFill>
                  <a:prstClr val="black"/>
                </a:solidFill>
                <a:latin typeface="Calibri" panose="020F0502020204030204"/>
              </a:rPr>
              <a:t>June 15, 2023</a:t>
            </a:r>
          </a:p>
          <a:p>
            <a:pPr algn="ctr"/>
            <a:r>
              <a:rPr lang="en-US" sz="2700" dirty="0">
                <a:solidFill>
                  <a:prstClr val="black"/>
                </a:solidFill>
                <a:latin typeface="Calibri" panose="020F0502020204030204"/>
              </a:rPr>
              <a:t>Attendance Check - In</a:t>
            </a:r>
          </a:p>
        </p:txBody>
      </p:sp>
      <p:sp>
        <p:nvSpPr>
          <p:cNvPr id="7" name="TextBox 6">
            <a:extLst>
              <a:ext uri="{FF2B5EF4-FFF2-40B4-BE49-F238E27FC236}">
                <a16:creationId xmlns:a16="http://schemas.microsoft.com/office/drawing/2014/main" id="{F7E6ECDA-0DAC-A3B3-F7B0-D5064A3C34E9}"/>
              </a:ext>
            </a:extLst>
          </p:cNvPr>
          <p:cNvSpPr txBox="1"/>
          <p:nvPr/>
        </p:nvSpPr>
        <p:spPr>
          <a:xfrm>
            <a:off x="3667125" y="5271063"/>
            <a:ext cx="4572000" cy="300082"/>
          </a:xfrm>
          <a:prstGeom prst="rect">
            <a:avLst/>
          </a:prstGeom>
          <a:noFill/>
        </p:spPr>
        <p:txBody>
          <a:bodyPr wrap="square">
            <a:spAutoFit/>
          </a:bodyPr>
          <a:lstStyle/>
          <a:p>
            <a:pPr algn="ctr"/>
            <a:r>
              <a:rPr lang="en-US" sz="1350" dirty="0">
                <a:solidFill>
                  <a:prstClr val="black"/>
                </a:solidFill>
                <a:latin typeface="Calibri" panose="020F0502020204030204"/>
              </a:rPr>
              <a:t>https://www.surveymonkey.com/r/V6DCZR6</a:t>
            </a:r>
          </a:p>
        </p:txBody>
      </p:sp>
    </p:spTree>
    <p:extLst>
      <p:ext uri="{BB962C8B-B14F-4D97-AF65-F5344CB8AC3E}">
        <p14:creationId xmlns:p14="http://schemas.microsoft.com/office/powerpoint/2010/main" val="397921989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81200" y="152400"/>
            <a:ext cx="7620000" cy="838200"/>
          </a:xfrm>
        </p:spPr>
        <p:txBody>
          <a:bodyPr/>
          <a:lstStyle/>
          <a:p>
            <a:pPr fontAlgn="auto">
              <a:spcAft>
                <a:spcPts val="0"/>
              </a:spcAft>
              <a:defRPr/>
            </a:pPr>
            <a:r>
              <a:rPr lang="en-US"/>
              <a:t>			      Closing Remarks</a:t>
            </a:r>
          </a:p>
        </p:txBody>
      </p:sp>
      <p:sp>
        <p:nvSpPr>
          <p:cNvPr id="3" name="Content Placeholder 2"/>
          <p:cNvSpPr>
            <a:spLocks noGrp="1"/>
          </p:cNvSpPr>
          <p:nvPr>
            <p:ph idx="1"/>
          </p:nvPr>
        </p:nvSpPr>
        <p:spPr>
          <a:xfrm>
            <a:off x="333371" y="1054330"/>
            <a:ext cx="10684398" cy="5736201"/>
          </a:xfrm>
        </p:spPr>
        <p:txBody>
          <a:bodyPr rtlCol="0">
            <a:normAutofit fontScale="92500" lnSpcReduction="20000"/>
          </a:bodyPr>
          <a:lstStyle/>
          <a:p>
            <a:pPr marL="114300" indent="0" algn="ctr" fontAlgn="auto">
              <a:spcAft>
                <a:spcPts val="0"/>
              </a:spcAft>
              <a:buNone/>
              <a:defRPr/>
            </a:pPr>
            <a:r>
              <a:rPr lang="en-US" sz="3000" dirty="0">
                <a:latin typeface="+mj-lt"/>
                <a:cs typeface="Arial"/>
              </a:rPr>
              <a:t>Within a week, the following will be available on </a:t>
            </a:r>
            <a:endParaRPr lang="en-US" sz="2800" dirty="0">
              <a:solidFill>
                <a:srgbClr val="FFFF00"/>
              </a:solidFill>
              <a:latin typeface="+mj-lt"/>
              <a:cs typeface="Arial" pitchFamily="34" charset="0"/>
            </a:endParaRPr>
          </a:p>
          <a:p>
            <a:pPr marL="114300" indent="0" algn="ctr">
              <a:spcAft>
                <a:spcPts val="0"/>
              </a:spcAft>
              <a:buNone/>
              <a:defRPr/>
            </a:pPr>
            <a:r>
              <a:rPr lang="en-US" sz="3000" dirty="0">
                <a:latin typeface="+mj-lt"/>
                <a:cs typeface="Arial"/>
              </a:rPr>
              <a:t>This seminar's recording, PowerPoint presentation, and survey will be available on the OCR’s website </a:t>
            </a:r>
            <a:r>
              <a:rPr lang="en-US" sz="3000" b="1" dirty="0">
                <a:latin typeface="+mj-lt"/>
                <a:cs typeface="Arial"/>
              </a:rPr>
              <a:t>within a week </a:t>
            </a:r>
            <a:r>
              <a:rPr lang="en-US" sz="3000" dirty="0">
                <a:latin typeface="+mj-lt"/>
                <a:cs typeface="Arial"/>
              </a:rPr>
              <a:t>at</a:t>
            </a:r>
            <a:br>
              <a:rPr lang="en-US" sz="3200" dirty="0">
                <a:latin typeface="+mj-lt"/>
                <a:cs typeface="Arial" pitchFamily="34" charset="0"/>
              </a:rPr>
            </a:br>
            <a:r>
              <a:rPr lang="en-US" sz="2800" dirty="0">
                <a:solidFill>
                  <a:srgbClr val="FFC000"/>
                </a:solidFill>
                <a:latin typeface="+mj-lt"/>
                <a:cs typeface="Arial"/>
              </a:rPr>
              <a:t>http://www.ocr.emory.edu/training/research%20matters.html </a:t>
            </a:r>
            <a:endParaRPr lang="en-US" sz="2800" dirty="0">
              <a:solidFill>
                <a:srgbClr val="FFFF00"/>
              </a:solidFill>
              <a:latin typeface="+mj-lt"/>
              <a:ea typeface="Cambria"/>
              <a:cs typeface="Arial" pitchFamily="34" charset="0"/>
            </a:endParaRPr>
          </a:p>
          <a:p>
            <a:pPr marL="114300" indent="0" algn="ctr" fontAlgn="auto">
              <a:spcAft>
                <a:spcPts val="0"/>
              </a:spcAft>
              <a:buNone/>
              <a:defRPr/>
            </a:pPr>
            <a:endParaRPr lang="en-US" sz="2800" dirty="0">
              <a:solidFill>
                <a:schemeClr val="bg2"/>
              </a:solidFill>
              <a:latin typeface="+mj-lt"/>
              <a:cs typeface="Arial" pitchFamily="34" charset="0"/>
            </a:endParaRPr>
          </a:p>
          <a:p>
            <a:pPr marL="114300" indent="0" algn="ctr" fontAlgn="auto">
              <a:spcAft>
                <a:spcPts val="0"/>
              </a:spcAft>
              <a:buNone/>
              <a:defRPr/>
            </a:pPr>
            <a:r>
              <a:rPr lang="en-US" sz="3000" dirty="0">
                <a:latin typeface="+mj-lt"/>
                <a:cs typeface="Arial"/>
              </a:rPr>
              <a:t> Attendees can receive 1.5 CMEs/CEUs/Nursing Credits and </a:t>
            </a:r>
            <a:r>
              <a:rPr lang="en-US" sz="3000" dirty="0">
                <a:solidFill>
                  <a:srgbClr val="FFFFFF"/>
                </a:solidFill>
                <a:latin typeface="+mj-lt"/>
                <a:cs typeface="Arial"/>
              </a:rPr>
              <a:t>their certificate will be available after checking in and completing the survey. Please see the QR code provided and an email will be sent to attendees with our survey.</a:t>
            </a:r>
            <a:endParaRPr lang="en-US" sz="3000" dirty="0">
              <a:solidFill>
                <a:srgbClr val="FFC000"/>
              </a:solidFill>
              <a:latin typeface="+mj-lt"/>
              <a:cs typeface="Arial"/>
            </a:endParaRPr>
          </a:p>
          <a:p>
            <a:pPr marL="114300" indent="0" algn="ctr">
              <a:spcAft>
                <a:spcPts val="0"/>
              </a:spcAft>
              <a:buNone/>
              <a:defRPr/>
            </a:pPr>
            <a:br>
              <a:rPr lang="en-US" sz="3000" dirty="0">
                <a:latin typeface="+mj-lt"/>
                <a:cs typeface="Arial"/>
              </a:rPr>
            </a:br>
            <a:r>
              <a:rPr lang="en-US" sz="3000" dirty="0">
                <a:latin typeface="+mj-lt"/>
                <a:cs typeface="Arial"/>
              </a:rPr>
              <a:t>Our next Research Matters educational seminar will be </a:t>
            </a:r>
            <a:endParaRPr lang="en-US" sz="3000" dirty="0">
              <a:latin typeface="+mj-lt"/>
              <a:ea typeface="Cambria"/>
              <a:cs typeface="Arial"/>
            </a:endParaRPr>
          </a:p>
          <a:p>
            <a:pPr marL="114300" indent="0" algn="ctr">
              <a:spcAft>
                <a:spcPts val="0"/>
              </a:spcAft>
              <a:buNone/>
              <a:defRPr/>
            </a:pPr>
            <a:r>
              <a:rPr lang="en-US" sz="3000" b="1" dirty="0">
                <a:latin typeface="+mj-lt"/>
                <a:cs typeface="Arial"/>
              </a:rPr>
              <a:t>October 26, 2023.</a:t>
            </a:r>
            <a:endParaRPr lang="en-US" sz="3000" dirty="0">
              <a:latin typeface="+mj-lt"/>
              <a:ea typeface="Cambria"/>
              <a:cs typeface="Arial"/>
            </a:endParaRPr>
          </a:p>
          <a:p>
            <a:pPr algn="ctr" fontAlgn="auto">
              <a:spcAft>
                <a:spcPts val="0"/>
              </a:spcAft>
              <a:buFont typeface="Arial" pitchFamily="34" charset="0"/>
              <a:buChar char="•"/>
              <a:defRPr/>
            </a:pPr>
            <a:endParaRPr lang="en-US" sz="3000" dirty="0">
              <a:solidFill>
                <a:srgbClr val="000000"/>
              </a:solidFill>
              <a:latin typeface="Arial" pitchFamily="34" charset="0"/>
              <a:cs typeface="Arial" pitchFamily="34" charset="0"/>
            </a:endParaRPr>
          </a:p>
          <a:p>
            <a:pPr marL="114300" indent="0" algn="ctr" fontAlgn="auto">
              <a:spcAft>
                <a:spcPts val="0"/>
              </a:spcAft>
              <a:buNone/>
              <a:defRPr/>
            </a:pPr>
            <a:r>
              <a:rPr lang="en-US" sz="3000" dirty="0">
                <a:latin typeface="+mj-lt"/>
                <a:cs typeface="Arial"/>
              </a:rPr>
              <a:t>See you this autumn!!!</a:t>
            </a:r>
            <a:endParaRPr lang="en-US" sz="3000" dirty="0">
              <a:latin typeface="+mj-lt"/>
              <a:ea typeface="Cambria"/>
              <a:cs typeface="Arial"/>
            </a:endParaRPr>
          </a:p>
          <a:p>
            <a:pPr marL="114300" indent="0" fontAlgn="auto">
              <a:spcAft>
                <a:spcPts val="0"/>
              </a:spcAft>
              <a:buNone/>
              <a:defRPr/>
            </a:pPr>
            <a:endParaRPr lang="en-US" dirty="0"/>
          </a:p>
        </p:txBody>
      </p:sp>
      <p:cxnSp>
        <p:nvCxnSpPr>
          <p:cNvPr id="5" name="Straight Connector 4"/>
          <p:cNvCxnSpPr/>
          <p:nvPr/>
        </p:nvCxnSpPr>
        <p:spPr>
          <a:xfrm>
            <a:off x="2057400" y="990600"/>
            <a:ext cx="75438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430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B1098664-CC15-669C-027F-287745D03694}"/>
              </a:ext>
            </a:extLst>
          </p:cNvPr>
          <p:cNvPicPr>
            <a:picLocks noGrp="1" noChangeAspect="1"/>
          </p:cNvPicPr>
          <p:nvPr>
            <p:ph idx="1"/>
          </p:nvPr>
        </p:nvPicPr>
        <p:blipFill>
          <a:blip r:embed="rId2"/>
          <a:stretch>
            <a:fillRect/>
          </a:stretch>
        </p:blipFill>
        <p:spPr>
          <a:xfrm>
            <a:off x="120650" y="283655"/>
            <a:ext cx="11036300" cy="6290690"/>
          </a:xfrm>
          <a:prstGeom prst="rect">
            <a:avLst/>
          </a:prstGeom>
          <a:noFill/>
        </p:spPr>
      </p:pic>
    </p:spTree>
    <p:extLst>
      <p:ext uri="{BB962C8B-B14F-4D97-AF65-F5344CB8AC3E}">
        <p14:creationId xmlns:p14="http://schemas.microsoft.com/office/powerpoint/2010/main" val="3046444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60714" y="-129485"/>
            <a:ext cx="8610600" cy="1143000"/>
          </a:xfrm>
        </p:spPr>
        <p:txBody>
          <a:bodyPr wrap="square" numCol="1" anchorCtr="0" compatLnSpc="1">
            <a:prstTxWarp prst="textNoShape">
              <a:avLst/>
            </a:prstTxWarp>
          </a:bodyPr>
          <a:lstStyle/>
          <a:p>
            <a:r>
              <a:rPr lang="en-US"/>
              <a:t>	          </a:t>
            </a:r>
            <a:r>
              <a:rPr lang="en-US" b="1"/>
              <a:t>OCR Announcements</a:t>
            </a:r>
            <a:endParaRPr lang="en-US" b="1">
              <a:ea typeface="Cambria"/>
            </a:endParaRPr>
          </a:p>
        </p:txBody>
      </p:sp>
      <p:sp>
        <p:nvSpPr>
          <p:cNvPr id="3" name="Content Placeholder 2"/>
          <p:cNvSpPr>
            <a:spLocks noGrp="1"/>
          </p:cNvSpPr>
          <p:nvPr>
            <p:ph idx="1"/>
          </p:nvPr>
        </p:nvSpPr>
        <p:spPr>
          <a:xfrm>
            <a:off x="645160" y="1711679"/>
            <a:ext cx="10432324" cy="4957491"/>
          </a:xfrm>
        </p:spPr>
        <p:txBody>
          <a:bodyPr rtlCol="0">
            <a:normAutofit/>
          </a:bodyPr>
          <a:lstStyle/>
          <a:p>
            <a:pPr marL="0" indent="0" algn="ctr" fontAlgn="auto">
              <a:buNone/>
              <a:defRPr/>
            </a:pPr>
            <a:r>
              <a:rPr lang="en-US" sz="2800" b="1">
                <a:solidFill>
                  <a:schemeClr val="tx2"/>
                </a:solidFill>
                <a:latin typeface="+mj-lt"/>
              </a:rPr>
              <a:t>Emory Healthcare Credentialing Zoom Office Hours</a:t>
            </a:r>
            <a:br>
              <a:rPr lang="en-US" sz="2800" b="1">
                <a:latin typeface="+mj-lt"/>
                <a:ea typeface="Cambria"/>
              </a:rPr>
            </a:br>
            <a:br>
              <a:rPr lang="en-US" sz="2800" b="1">
                <a:latin typeface="+mj-lt"/>
                <a:ea typeface="Cambria"/>
              </a:rPr>
            </a:br>
            <a:r>
              <a:rPr lang="en-US" sz="2800">
                <a:ea typeface="+mn-lt"/>
                <a:cs typeface="+mn-lt"/>
              </a:rPr>
              <a:t>Starting June 2023, the EHC Credentialing Office will host office hours via Zoom from</a:t>
            </a:r>
            <a:r>
              <a:rPr lang="en-US" sz="2800" b="1">
                <a:ea typeface="+mn-lt"/>
                <a:cs typeface="+mn-lt"/>
              </a:rPr>
              <a:t> 11:00 am - 1:00 pm EST </a:t>
            </a:r>
            <a:r>
              <a:rPr lang="en-US" sz="2800">
                <a:ea typeface="+mn-lt"/>
                <a:cs typeface="+mn-lt"/>
              </a:rPr>
              <a:t>on the</a:t>
            </a:r>
            <a:r>
              <a:rPr lang="en-US" sz="2800" b="1">
                <a:ea typeface="+mn-lt"/>
                <a:cs typeface="+mn-lt"/>
              </a:rPr>
              <a:t> </a:t>
            </a:r>
            <a:endParaRPr lang="en-US" sz="1600">
              <a:ea typeface="+mn-lt"/>
              <a:cs typeface="+mn-lt"/>
            </a:endParaRPr>
          </a:p>
          <a:p>
            <a:pPr marL="0" indent="0" algn="ctr">
              <a:buNone/>
              <a:defRPr/>
            </a:pPr>
            <a:r>
              <a:rPr lang="en-US" sz="2800" b="1">
                <a:ea typeface="+mn-lt"/>
                <a:cs typeface="+mn-lt"/>
              </a:rPr>
              <a:t>2</a:t>
            </a:r>
            <a:r>
              <a:rPr lang="en-US" sz="2800" b="1" baseline="30000">
                <a:ea typeface="+mn-lt"/>
                <a:cs typeface="+mn-lt"/>
              </a:rPr>
              <a:t>nd</a:t>
            </a:r>
            <a:r>
              <a:rPr lang="en-US" sz="2800" b="1">
                <a:ea typeface="+mn-lt"/>
                <a:cs typeface="+mn-lt"/>
              </a:rPr>
              <a:t> and 4</a:t>
            </a:r>
            <a:r>
              <a:rPr lang="en-US" sz="2800" b="1" baseline="30000">
                <a:ea typeface="+mn-lt"/>
                <a:cs typeface="+mn-lt"/>
              </a:rPr>
              <a:t>th</a:t>
            </a:r>
            <a:r>
              <a:rPr lang="en-US" sz="2800" b="1">
                <a:ea typeface="+mn-lt"/>
                <a:cs typeface="+mn-lt"/>
              </a:rPr>
              <a:t> Wednesday of each month </a:t>
            </a:r>
            <a:r>
              <a:rPr lang="en-US" sz="2800">
                <a:ea typeface="+mn-lt"/>
                <a:cs typeface="+mn-lt"/>
              </a:rPr>
              <a:t>for Emory University Researchers to address questions and concerns. </a:t>
            </a:r>
            <a:br>
              <a:rPr lang="en-US" sz="2800">
                <a:ea typeface="+mn-lt"/>
                <a:cs typeface="+mn-lt"/>
              </a:rPr>
            </a:br>
            <a:endParaRPr lang="en-US" sz="2800">
              <a:ea typeface="+mn-lt"/>
              <a:cs typeface="+mn-lt"/>
            </a:endParaRPr>
          </a:p>
          <a:p>
            <a:pPr marL="0" indent="0" algn="ctr">
              <a:buNone/>
              <a:defRPr/>
            </a:pPr>
            <a:r>
              <a:rPr lang="en-US" sz="2800">
                <a:ea typeface="+mn-lt"/>
                <a:cs typeface="+mn-lt"/>
              </a:rPr>
              <a:t>View details on OCR's website at </a:t>
            </a:r>
            <a:r>
              <a:rPr lang="en-US" sz="2800">
                <a:ea typeface="+mn-lt"/>
                <a:cs typeface="+mn-lt"/>
                <a:hlinkClick r:id="rId2"/>
              </a:rPr>
              <a:t>https://ocr.emory.edu/resources/training/courses.html</a:t>
            </a:r>
            <a:r>
              <a:rPr lang="en-US" sz="2800">
                <a:ea typeface="+mn-lt"/>
                <a:cs typeface="+mn-lt"/>
              </a:rPr>
              <a:t> &gt; Clinical Research Orientation and EHC Credentialing Review. </a:t>
            </a:r>
          </a:p>
        </p:txBody>
      </p:sp>
      <p:pic>
        <p:nvPicPr>
          <p:cNvPr id="124931" name="Picture 7"/>
          <p:cNvPicPr>
            <a:picLocks noChangeAspect="1"/>
          </p:cNvPicPr>
          <p:nvPr/>
        </p:nvPicPr>
        <p:blipFill>
          <a:blip r:embed="rId3"/>
          <a:srcRect l="17223" t="5328" r="17522" b="4068"/>
          <a:stretch>
            <a:fillRect/>
          </a:stretch>
        </p:blipFill>
        <p:spPr bwMode="auto">
          <a:xfrm rot="2096152">
            <a:off x="465843" y="734586"/>
            <a:ext cx="1241743" cy="1718628"/>
          </a:xfrm>
          <a:prstGeom prst="rect">
            <a:avLst/>
          </a:prstGeom>
          <a:noFill/>
          <a:ln w="12700">
            <a:solidFill>
              <a:srgbClr val="FFC000"/>
            </a:solidFill>
            <a:miter lim="800000"/>
            <a:headEnd/>
            <a:tailEnd/>
          </a:ln>
        </p:spPr>
      </p:pic>
      <p:cxnSp>
        <p:nvCxnSpPr>
          <p:cNvPr id="10" name="Straight Connector 9"/>
          <p:cNvCxnSpPr/>
          <p:nvPr/>
        </p:nvCxnSpPr>
        <p:spPr>
          <a:xfrm>
            <a:off x="2209800" y="914400"/>
            <a:ext cx="73152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307470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E:\Final Audio Work Folder 072715\module1\published\data\asimages\{634221E2-3DA8-4B49-B690-7B4FA0630235}_23.png&quot;/&gt;&lt;left val=&quot;51&quot;/&gt;&lt;top val=&quot;168&quot;/&gt;&lt;width val=&quot;44&quot;/&gt;&lt;height val=&quot;253&quot;/&gt;&lt;hasText val=&quot;1&quot;/&gt;&lt;/Image&gt;&lt;/ThreeDShapeInfo&gt;"/>
  <p:tag name="PRESENTER_SHAPETEXTINFO" val="&lt;ShapeTextInfo&gt;&lt;TableIndex row=&quot;-1&quot; col=&quot;-1&quot;&gt;&lt;linesCount val=&quot;1&quot;/&gt;&lt;lineCharCount val=&quot;10&quot;/&gt;&lt;/TableIndex&gt;&lt;/ShapeTextInfo&gt;"/>
</p:tagLst>
</file>

<file path=ppt/tags/tag10.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E:\Final Audio Work Folder 072715\module1\published\data\asimages\{FF57E99A-A138-4EBA-A65A-301A029266B1}_27.png&quot;/&gt;&lt;left val=&quot;21&quot;/&gt;&lt;top val=&quot;119&quot;/&gt;&lt;width val=&quot;670&quot;/&gt;&lt;height val=&quot;305&quot;/&gt;&lt;hasText val=&quot;1&quot;/&gt;&lt;/Image&gt;&lt;/ThreeDShapeInfo&gt;"/>
  <p:tag name="PRESENTER_SHAPETEXTINFO" val="&lt;ShapeTextInfo&gt;&lt;TableIndex row=&quot;-1&quot; col=&quot;-1&quot;&gt;&lt;linesCount val=&quot;10&quot;/&gt;&lt;lineCharCount val=&quot;48&quot;/&gt;&lt;lineCharCount val=&quot;59&quot;/&gt;&lt;lineCharCount val=&quot;29&quot;/&gt;&lt;lineCharCount val=&quot;44&quot;/&gt;&lt;lineCharCount val=&quot;1&quot;/&gt;&lt;lineCharCount val=&quot;43&quot;/&gt;&lt;lineCharCount val=&quot;50&quot;/&gt;&lt;lineCharCount val=&quot;34&quot;/&gt;&lt;lineCharCount val=&quot;54&quot;/&gt;&lt;lineCharCount val=&quot;11&quot;/&gt;&lt;/TableIndex&gt;&lt;/ShapeTextInfo&gt;"/>
</p:tagLst>
</file>

<file path=ppt/tags/tag11.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E:\Final Audio Work Folder 072715\module1\published\data\asimages\{0E7DBA78-AAC0-4A68-98C5-C4A6DF1F64D2}_27.png&quot;/&gt;&lt;left val=&quot;34&quot;/&gt;&lt;top val=&quot;454&quot;/&gt;&lt;width val=&quot;470&quot;/&gt;&lt;height val=&quot;31&quot;/&gt;&lt;hasText val=&quot;1&quot;/&gt;&lt;/Image&gt;&lt;/ThreeDShapeInfo&gt;"/>
  <p:tag name="PRESENTER_SHAPETEXTINFO" val="&lt;ShapeTextInfo&gt;&lt;TableIndex row=&quot;-1&quot; col=&quot;-1&quot;&gt;&lt;linesCount val=&quot;1&quot;/&gt;&lt;lineCharCount val=&quot;23&quot;/&gt;&lt;/TableIndex&gt;&lt;/ShapeTextInfo&gt;"/>
</p:tagLst>
</file>

<file path=ppt/tags/tag12.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E:\Final Audio Work Folder 072715\module1\published\data\asimages\{EC62BEA2-2099-4549-85C0-BF9321AB51C5}_23.png&quot;/&gt;&lt;left val=&quot;24&quot;/&gt;&lt;top val=&quot;100&quot;/&gt;&lt;width val=&quot;673&quot;/&gt;&lt;height val=&quot;43&quot;/&gt;&lt;hasText val=&quot;1&quot;/&gt;&lt;/Image&gt;&lt;/ThreeDShapeInfo&gt;"/>
  <p:tag name="PRESENTER_SHAPETEXTINFO" val="&lt;ShapeTextInfo&gt;&lt;TableIndex row=&quot;-1&quot; col=&quot;-1&quot;&gt;&lt;linesCount val=&quot;1&quot;/&gt;&lt;lineCharCount val=&quot;54&quot;/&gt;&lt;/TableIndex&gt;&lt;/ShapeTextInfo&gt;"/>
</p:tagLst>
</file>

<file path=ppt/tags/tag2.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E:\Final Audio Work Folder 072715\module1\published\data\asimages\{1095EA90-0719-4F85-B644-82F7F10B5470}_23.png&quot;/&gt;&lt;left val=&quot;108&quot;/&gt;&lt;top val=&quot;444&quot;/&gt;&lt;width val=&quot;475&quot;/&gt;&lt;height val=&quot;43&quot;/&gt;&lt;hasText val=&quot;1&quot;/&gt;&lt;/Image&gt;&lt;/ThreeDShapeInfo&gt;"/>
  <p:tag name="PRESENTER_SHAPETEXTINFO" val="&lt;ShapeTextInfo&gt;&lt;TableIndex row=&quot;-1&quot; col=&quot;-1&quot;&gt;&lt;linesCount val=&quot;1&quot;/&gt;&lt;lineCharCount val=&quot;28&quot;/&gt;&lt;/TableIndex&gt;&lt;/ShapeTextInfo&gt;"/>
</p:tagLst>
</file>

<file path=ppt/tags/tag3.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E:\Final Audio Work Folder 072715\module1\published\data\asimages\{EC62BEA2-2099-4549-85C0-BF9321AB51C5}_23.png&quot;/&gt;&lt;left val=&quot;24&quot;/&gt;&lt;top val=&quot;100&quot;/&gt;&lt;width val=&quot;673&quot;/&gt;&lt;height val=&quot;43&quot;/&gt;&lt;hasText val=&quot;1&quot;/&gt;&lt;/Image&gt;&lt;/ThreeDShapeInfo&gt;"/>
  <p:tag name="PRESENTER_SHAPETEXTINFO" val="&lt;ShapeTextInfo&gt;&lt;TableIndex row=&quot;-1&quot; col=&quot;-1&quot;&gt;&lt;linesCount val=&quot;1&quot;/&gt;&lt;lineCharCount val=&quot;54&quot;/&gt;&lt;/TableIndex&gt;&lt;/ShapeTextInfo&gt;"/>
</p:tagLst>
</file>

<file path=ppt/tags/tag4.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E:\Final Audio Work Folder 072715\module1\published\data\asimages\{540E7621-1007-43E2-9EF2-0BCC6023D11A}_23.png&quot;/&gt;&lt;left val=&quot;21&quot;/&gt;&lt;top val=&quot;462&quot;/&gt;&lt;width val=&quot;574&quot;/&gt;&lt;height val=&quot;20&quot;/&gt;&lt;hasText val=&quot;1&quot;/&gt;&lt;/Image&gt;&lt;/ThreeDShapeInfo&gt;"/>
  <p:tag name="PRESENTER_SHAPETEXTINFO" val="&lt;ShapeTextInfo&gt;&lt;TableIndex row=&quot;-1&quot; col=&quot;-1&quot;&gt;&lt;linesCount val=&quot;1&quot;/&gt;&lt;lineCharCount val=&quot;26&quot;/&gt;&lt;/TableIndex&gt;&lt;/ShapeTextInfo&gt;"/>
</p:tagLst>
</file>

<file path=ppt/tags/tag5.xml><?xml version="1.0" encoding="utf-8"?>
<p:tagLst xmlns:a="http://schemas.openxmlformats.org/drawingml/2006/main" xmlns:r="http://schemas.openxmlformats.org/officeDocument/2006/relationships" xmlns:p="http://schemas.openxmlformats.org/presentationml/2006/main">
  <p:tag name="PRESENTER_SHAPEINFO" val="&lt;ThreeDShapeInfo&gt;&lt;uuid val=&quot;{20ED8BBD-6A63-40CA-8C28-2D07E961B08D}&quot;/&gt;&lt;isInvalidForFieldText val=&quot;0&quot;/&gt;&lt;Image&gt;&lt;filename val=&quot;E:\Final Audio Work Folder 072715\module1\published\data\asimages\{20ED8BBD-6A63-40CA-8C28-2D07E961B08D}_23.png&quot;/&gt;&lt;left val=&quot;83&quot;/&gt;&lt;top val=&quot;144&quot;/&gt;&lt;width val=&quot;605&quot;/&gt;&lt;height val=&quot;319&quot;/&gt;&lt;hasText val=&quot;1&quot;/&gt;&lt;/Image&gt;&lt;/ThreeDShapeInfo&gt;"/>
</p:tagLst>
</file>

<file path=ppt/tags/tag6.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E:\Final Audio Work Folder 072715\module1\published\data\asimages\{EC62BEA2-2099-4549-85C0-BF9321AB51C5}_23.png&quot;/&gt;&lt;left val=&quot;24&quot;/&gt;&lt;top val=&quot;100&quot;/&gt;&lt;width val=&quot;673&quot;/&gt;&lt;height val=&quot;43&quot;/&gt;&lt;hasText val=&quot;1&quot;/&gt;&lt;/Image&gt;&lt;/ThreeDShapeInfo&gt;"/>
  <p:tag name="PRESENTER_SHAPETEXTINFO" val="&lt;ShapeTextInfo&gt;&lt;TableIndex row=&quot;-1&quot; col=&quot;-1&quot;&gt;&lt;linesCount val=&quot;1&quot;/&gt;&lt;lineCharCount val=&quot;54&quot;/&gt;&lt;/TableIndex&gt;&lt;/ShapeTextInfo&gt;"/>
</p:tagLst>
</file>

<file path=ppt/tags/tag7.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E:\Final Audio Work Folder 072715\module1\published\data\asimages\{604AE989-04D9-4141-B4A0-685072EEF9D6}_23.png&quot;/&gt;&lt;left val=&quot;18&quot;/&gt;&lt;top val=&quot;21&quot;/&gt;&lt;width val=&quot;502&quot;/&gt;&lt;height val=&quot;65&quot;/&gt;&lt;hasText val=&quot;1&quot;/&gt;&lt;/Image&gt;&lt;/ThreeDShapeInfo&gt;"/>
  <p:tag name="PRESENTER_SHAPETEXTINFO" val="&lt;ShapeTextInfo&gt;&lt;TableIndex row=&quot;-1&quot; col=&quot;-1&quot;&gt;&lt;linesCount val=&quot;1&quot;/&gt;&lt;lineCharCount val=&quot;28&quot;/&gt;&lt;/TableIndex&gt;&lt;/ShapeTextInfo&gt;"/>
</p:tagLst>
</file>

<file path=ppt/tags/tag8.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E:\Final Audio Work Folder 072715\module1\published\data\asimages\{540E7621-1007-43E2-9EF2-0BCC6023D11A}_23.png&quot;/&gt;&lt;left val=&quot;21&quot;/&gt;&lt;top val=&quot;462&quot;/&gt;&lt;width val=&quot;574&quot;/&gt;&lt;height val=&quot;20&quot;/&gt;&lt;hasText val=&quot;1&quot;/&gt;&lt;/Image&gt;&lt;/ThreeDShapeInfo&gt;"/>
  <p:tag name="PRESENTER_SHAPETEXTINFO" val="&lt;ShapeTextInfo&gt;&lt;TableIndex row=&quot;-1&quot; col=&quot;-1&quot;&gt;&lt;linesCount val=&quot;1&quot;/&gt;&lt;lineCharCount val=&quot;26&quot;/&gt;&lt;/TableIndex&gt;&lt;/ShapeTextInfo&gt;"/>
</p:tagLst>
</file>

<file path=ppt/tags/tag9.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E:\Final Audio Work Folder 072715\module1\published\data\asimages\{EC62BEA2-2099-4549-85C0-BF9321AB51C5}_23.png&quot;/&gt;&lt;left val=&quot;24&quot;/&gt;&lt;top val=&quot;100&quot;/&gt;&lt;width val=&quot;673&quot;/&gt;&lt;height val=&quot;43&quot;/&gt;&lt;hasText val=&quot;1&quot;/&gt;&lt;/Image&gt;&lt;/ThreeDShapeInfo&gt;"/>
  <p:tag name="PRESENTER_SHAPETEXTINFO" val="&lt;ShapeTextInfo&gt;&lt;TableIndex row=&quot;-1&quot; col=&quot;-1&quot;&gt;&lt;linesCount val=&quot;1&quot;/&gt;&lt;lineCharCount val=&quot;54&quot;/&gt;&lt;/TableIndex&gt;&lt;/ShapeTextInfo&gt;"/>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djacency">
  <a:themeElements>
    <a:clrScheme name="Custom 5">
      <a:dk1>
        <a:sysClr val="windowText" lastClr="000000"/>
      </a:dk1>
      <a:lt1>
        <a:sysClr val="window" lastClr="FFFFFF"/>
      </a:lt1>
      <a:dk2>
        <a:srgbClr val="2F5897"/>
      </a:dk2>
      <a:lt2>
        <a:srgbClr val="E4E9EF"/>
      </a:lt2>
      <a:accent1>
        <a:srgbClr val="FFC000"/>
      </a:accent1>
      <a:accent2>
        <a:srgbClr val="9C5252"/>
      </a:accent2>
      <a:accent3>
        <a:srgbClr val="E68422"/>
      </a:accent3>
      <a:accent4>
        <a:srgbClr val="846648"/>
      </a:accent4>
      <a:accent5>
        <a:srgbClr val="63891F"/>
      </a:accent5>
      <a:accent6>
        <a:srgbClr val="758085"/>
      </a:accent6>
      <a:hlink>
        <a:srgbClr val="004C99"/>
      </a:hlink>
      <a:folHlink>
        <a:srgbClr val="B2B2B2"/>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2.xml><?xml version="1.0" encoding="utf-8"?>
<a:theme xmlns:a="http://schemas.openxmlformats.org/drawingml/2006/main" name="1_Adjacency">
  <a:themeElements>
    <a:clrScheme name="Custom 5">
      <a:dk1>
        <a:sysClr val="windowText" lastClr="000000"/>
      </a:dk1>
      <a:lt1>
        <a:sysClr val="window" lastClr="FFFFFF"/>
      </a:lt1>
      <a:dk2>
        <a:srgbClr val="2F5897"/>
      </a:dk2>
      <a:lt2>
        <a:srgbClr val="E4E9EF"/>
      </a:lt2>
      <a:accent1>
        <a:srgbClr val="FFC000"/>
      </a:accent1>
      <a:accent2>
        <a:srgbClr val="9C5252"/>
      </a:accent2>
      <a:accent3>
        <a:srgbClr val="E68422"/>
      </a:accent3>
      <a:accent4>
        <a:srgbClr val="846648"/>
      </a:accent4>
      <a:accent5>
        <a:srgbClr val="63891F"/>
      </a:accent5>
      <a:accent6>
        <a:srgbClr val="758085"/>
      </a:accent6>
      <a:hlink>
        <a:srgbClr val="004C99"/>
      </a:hlink>
      <a:folHlink>
        <a:srgbClr val="B2B2B2"/>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Theme">
  <a:themeElements>
    <a:clrScheme name="Kilter">
      <a:dk1>
        <a:sysClr val="windowText" lastClr="000000"/>
      </a:dk1>
      <a:lt1>
        <a:sysClr val="window" lastClr="FFFFFF"/>
      </a:lt1>
      <a:dk2>
        <a:srgbClr val="318FC5"/>
      </a:dk2>
      <a:lt2>
        <a:srgbClr val="AEE8FB"/>
      </a:lt2>
      <a:accent1>
        <a:srgbClr val="76C5EF"/>
      </a:accent1>
      <a:accent2>
        <a:srgbClr val="FEA022"/>
      </a:accent2>
      <a:accent3>
        <a:srgbClr val="FF6700"/>
      </a:accent3>
      <a:accent4>
        <a:srgbClr val="70A525"/>
      </a:accent4>
      <a:accent5>
        <a:srgbClr val="A5D848"/>
      </a:accent5>
      <a:accent6>
        <a:srgbClr val="20768C"/>
      </a:accent6>
      <a:hlink>
        <a:srgbClr val="7AB6E8"/>
      </a:hlink>
      <a:folHlink>
        <a:srgbClr val="83B0D3"/>
      </a:folHlink>
    </a:clrScheme>
    <a:fontScheme name="Solstice">
      <a:majorFont>
        <a:latin typeface="Gill Sans MT"/>
        <a:ea typeface=""/>
        <a:cs typeface=""/>
        <a:font script="Grek" typeface="Corbel"/>
        <a:font script="Cyrl" typeface="Corbel"/>
        <a:font script="Jpan" typeface="ＭＳ ゴシック"/>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ＭＳ ゴシック"/>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1684</TotalTime>
  <Words>6121</Words>
  <Application>Microsoft Office PowerPoint</Application>
  <PresentationFormat>Widescreen</PresentationFormat>
  <Paragraphs>825</Paragraphs>
  <Slides>77</Slides>
  <Notes>44</Notes>
  <HiddenSlides>0</HiddenSlides>
  <MMClips>0</MMClips>
  <ScaleCrop>false</ScaleCrop>
  <HeadingPairs>
    <vt:vector size="6" baseType="variant">
      <vt:variant>
        <vt:lpstr>Fonts Used</vt:lpstr>
      </vt:variant>
      <vt:variant>
        <vt:i4>15</vt:i4>
      </vt:variant>
      <vt:variant>
        <vt:lpstr>Theme</vt:lpstr>
      </vt:variant>
      <vt:variant>
        <vt:i4>7</vt:i4>
      </vt:variant>
      <vt:variant>
        <vt:lpstr>Slide Titles</vt:lpstr>
      </vt:variant>
      <vt:variant>
        <vt:i4>77</vt:i4>
      </vt:variant>
    </vt:vector>
  </HeadingPairs>
  <TitlesOfParts>
    <vt:vector size="99" baseType="lpstr">
      <vt:lpstr>Arial</vt:lpstr>
      <vt:lpstr>Arial Narrow</vt:lpstr>
      <vt:lpstr>Arial Unicode MS</vt:lpstr>
      <vt:lpstr>Calibri</vt:lpstr>
      <vt:lpstr>Calibri Light</vt:lpstr>
      <vt:lpstr>Cambria</vt:lpstr>
      <vt:lpstr>Corbel</vt:lpstr>
      <vt:lpstr>Courier New</vt:lpstr>
      <vt:lpstr>Frutiger LT Std 55 Roman</vt:lpstr>
      <vt:lpstr>Georgia</vt:lpstr>
      <vt:lpstr>Gill Sans MT</vt:lpstr>
      <vt:lpstr>Helvetica Neue</vt:lpstr>
      <vt:lpstr>Open Sans</vt:lpstr>
      <vt:lpstr>Times New Roman</vt:lpstr>
      <vt:lpstr>Wingdings</vt:lpstr>
      <vt:lpstr>Adjacency</vt:lpstr>
      <vt:lpstr>1_Adjacency</vt:lpstr>
      <vt:lpstr>Custom Design</vt:lpstr>
      <vt:lpstr>Office Theme</vt:lpstr>
      <vt:lpstr>1_Office Theme</vt:lpstr>
      <vt:lpstr>2_Office Theme</vt:lpstr>
      <vt:lpstr>3_Office Theme</vt:lpstr>
      <vt:lpstr>Research Matters </vt:lpstr>
      <vt:lpstr>    Seminar Recording</vt:lpstr>
      <vt:lpstr>Seminar Facilitation</vt:lpstr>
      <vt:lpstr>      Agenda</vt:lpstr>
      <vt:lpstr>       Seminar Objectives</vt:lpstr>
      <vt:lpstr>                Announcements</vt:lpstr>
      <vt:lpstr>Mental Health Awareness</vt:lpstr>
      <vt:lpstr>PowerPoint Presentation</vt:lpstr>
      <vt:lpstr>           OCR Announcements</vt:lpstr>
      <vt:lpstr>PowerPoint Presentation</vt:lpstr>
      <vt:lpstr>Integrated Behavioral Health: Bridging the Gap Between Mental and Physical Health </vt:lpstr>
      <vt:lpstr>PowerPoint Presentation</vt:lpstr>
      <vt:lpstr>Objectives</vt:lpstr>
      <vt:lpstr>PowerPoint Presentation</vt:lpstr>
      <vt:lpstr>How difficult is it to access a psychiatrist at Emory Healthcare?</vt:lpstr>
      <vt:lpstr>Top 10 Primary Care ICD-Codes, Mar 2019 – Feb 2020</vt:lpstr>
      <vt:lpstr>PowerPoint Presentation</vt:lpstr>
      <vt:lpstr>PowerPoint Presentation</vt:lpstr>
      <vt:lpstr>PowerPoint Presentation</vt:lpstr>
      <vt:lpstr>PowerPoint Presentation</vt:lpstr>
      <vt:lpstr>Barriers to Accessing Behavioral Health Resources</vt:lpstr>
      <vt:lpstr>The current model of 1:1 referral does not work</vt:lpstr>
      <vt:lpstr>Emory Integrated Behavioral Health – Our True North</vt:lpstr>
      <vt:lpstr>PowerPoint Presentation</vt:lpstr>
      <vt:lpstr>Emory Integrated Behavioral Health Roadmap of ACCESS solutions: Phase 1 </vt:lpstr>
      <vt:lpstr>Emory Integrated Behavioral Health Roadmap of ACCESS solutions: Phase 1 </vt:lpstr>
      <vt:lpstr>PowerPoint Presentation</vt:lpstr>
      <vt:lpstr>The current model of 1:1 referral does not work</vt:lpstr>
      <vt:lpstr>Integrated Behavioral Health:  Distributing resources for timely and appropriate level of access</vt:lpstr>
      <vt:lpstr>How well does Collaborative Care satisfy the IBH mission?</vt:lpstr>
      <vt:lpstr>Collaborative Care Model – Treatment “Episode”</vt:lpstr>
      <vt:lpstr>Collaborative Care Model – Treatment “Episode”</vt:lpstr>
      <vt:lpstr>IMPACT Trial: Improving Mood -- Promoting Access to Collaborative Treatment</vt:lpstr>
      <vt:lpstr>IMPACT Trial: Improving Mood -- Promoting Access to Collaborative Treatment</vt:lpstr>
      <vt:lpstr>The expanding evidence-base for CoCM</vt:lpstr>
      <vt:lpstr>PowerPoint Presentation</vt:lpstr>
      <vt:lpstr>Emory Integrated Behavioral Health Current State</vt:lpstr>
      <vt:lpstr>PowerPoint Presentation</vt:lpstr>
      <vt:lpstr> @</vt:lpstr>
      <vt:lpstr>Three Aims of CHAMP Study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Community Resiliency Model (CRM) (Miller-Karis, 2015) </vt:lpstr>
      <vt:lpstr>PowerPoint Presentation</vt:lpstr>
      <vt:lpstr>Understanding Stress &amp; Resilience</vt:lpstr>
      <vt:lpstr>Adopting a Resilience Approach  </vt:lpstr>
      <vt:lpstr>Self-Care and Well-being Self- Compassion</vt:lpstr>
      <vt:lpstr>Self-care and Well-being  Your Sphere of Influence  </vt:lpstr>
      <vt:lpstr> PREVENTATIVE SERVICES</vt:lpstr>
      <vt:lpstr> COUNSELING, COACHING &amp; CONSULTAITONS       </vt:lpstr>
      <vt:lpstr>REFERRING SELF TO FSAP</vt:lpstr>
      <vt:lpstr>HOW TO CONTACT FSAP &amp;                       LEARN MORE</vt:lpstr>
      <vt:lpstr>Emory OnCore  OnCore and Epic Updates  RESEARCH MATTERS  June 15, 2023</vt:lpstr>
      <vt:lpstr>Wedding Date: 10/1/2022</vt:lpstr>
      <vt:lpstr>Study Submission</vt:lpstr>
      <vt:lpstr>Study Submission</vt:lpstr>
      <vt:lpstr>OnCore Invoicing </vt:lpstr>
      <vt:lpstr>OnCore Training Updates</vt:lpstr>
      <vt:lpstr>OnCore Updates </vt:lpstr>
      <vt:lpstr>Remote Monitoring </vt:lpstr>
      <vt:lpstr>Questions? </vt:lpstr>
      <vt:lpstr>Thank You! </vt:lpstr>
      <vt:lpstr>PowerPoint Presentation</vt:lpstr>
      <vt:lpstr>PowerPoint Presentation</vt:lpstr>
      <vt:lpstr>PowerPoint Presentation</vt:lpstr>
      <vt:lpstr>PowerPoint Presentation</vt:lpstr>
      <vt:lpstr>         Closing Remarks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Research Matters </dc:title>
  <dc:creator>Doan, John</dc:creator>
  <cp:lastModifiedBy>Doan, John</cp:lastModifiedBy>
  <cp:revision>1</cp:revision>
  <dcterms:created xsi:type="dcterms:W3CDTF">2023-06-14T15:15:16Z</dcterms:created>
  <dcterms:modified xsi:type="dcterms:W3CDTF">2023-06-15T19:19:21Z</dcterms:modified>
</cp:coreProperties>
</file>